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62" r:id="rId2"/>
    <p:sldId id="274" r:id="rId3"/>
    <p:sldId id="258" r:id="rId4"/>
    <p:sldId id="257" r:id="rId5"/>
    <p:sldId id="259" r:id="rId6"/>
    <p:sldId id="263" r:id="rId7"/>
    <p:sldId id="267" r:id="rId8"/>
    <p:sldId id="268" r:id="rId9"/>
    <p:sldId id="269" r:id="rId10"/>
    <p:sldId id="264" r:id="rId11"/>
    <p:sldId id="265" r:id="rId12"/>
    <p:sldId id="266" r:id="rId13"/>
    <p:sldId id="273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F81AD-738C-4F67-9FB2-8421A25026C2}" v="557" dt="2021-11-17T06:32:32.988"/>
    <p1510:client id="{B492A066-DA4C-4092-AFCF-DBEEE314D791}" v="556" dt="2021-11-19T18:13:31.309"/>
    <p1510:client id="{BEB0CE82-E86B-4A7A-8126-501E41B25998}" v="553" dt="2021-11-17T05:18:45.224"/>
    <p1510:client id="{C301CC73-BF2E-43DD-9509-5FF626DB5761}" v="65" dt="2021-11-17T06:58:06.529"/>
    <p1510:client id="{D5CD0E96-3FF5-44BF-A0A0-9DF0F4B0896D}" v="92" dt="2021-11-17T07:02:37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BC5C0-45BE-40B9-A085-E5CD75911B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B884DF-9F4C-46B7-8000-7CC010582E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soon as the accident occurs, the </a:t>
          </a:r>
          <a:r>
            <a:rPr lang="en-US" b="1"/>
            <a:t>ABS preinstalled</a:t>
          </a:r>
          <a:r>
            <a:rPr lang="en-US"/>
            <a:t> into the car will trigger a signal to the hardware module which is pre-installed in the car.</a:t>
          </a:r>
        </a:p>
      </dgm:t>
    </dgm:pt>
    <dgm:pt modelId="{E4A8E940-91F2-4015-A639-BBE249FDF0B0}" type="parTrans" cxnId="{62F367A7-7A28-4367-A9AE-EF651FA75696}">
      <dgm:prSet/>
      <dgm:spPr/>
      <dgm:t>
        <a:bodyPr/>
        <a:lstStyle/>
        <a:p>
          <a:endParaRPr lang="en-US"/>
        </a:p>
      </dgm:t>
    </dgm:pt>
    <dgm:pt modelId="{E6002227-2BBF-4940-8BF8-F5C203B7F5F2}" type="sibTrans" cxnId="{62F367A7-7A28-4367-A9AE-EF651FA75696}">
      <dgm:prSet/>
      <dgm:spPr/>
      <dgm:t>
        <a:bodyPr/>
        <a:lstStyle/>
        <a:p>
          <a:endParaRPr lang="en-US"/>
        </a:p>
      </dgm:t>
    </dgm:pt>
    <dgm:pt modelId="{62D0CFA0-E0EE-46DE-ABDC-B762075530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the hardware module detects this signal, it fetches its </a:t>
          </a:r>
          <a:r>
            <a:rPr lang="en-US" b="1"/>
            <a:t>location using the GPS module</a:t>
          </a:r>
          <a:r>
            <a:rPr lang="en-US"/>
            <a:t> and sends these fetched coordinates to the server system. </a:t>
          </a:r>
        </a:p>
      </dgm:t>
    </dgm:pt>
    <dgm:pt modelId="{28F0C6FD-D5C8-42C1-B474-0994164FA031}" type="parTrans" cxnId="{1B066283-265A-4AC8-B0B3-23CDC1937CA2}">
      <dgm:prSet/>
      <dgm:spPr/>
      <dgm:t>
        <a:bodyPr/>
        <a:lstStyle/>
        <a:p>
          <a:endParaRPr lang="en-US"/>
        </a:p>
      </dgm:t>
    </dgm:pt>
    <dgm:pt modelId="{5BFBA148-AF4C-41BB-A757-8E36DBF02C32}" type="sibTrans" cxnId="{1B066283-265A-4AC8-B0B3-23CDC1937CA2}">
      <dgm:prSet/>
      <dgm:spPr/>
      <dgm:t>
        <a:bodyPr/>
        <a:lstStyle/>
        <a:p>
          <a:endParaRPr lang="en-US"/>
        </a:p>
      </dgm:t>
    </dgm:pt>
    <dgm:pt modelId="{149129EA-E68E-4E5C-82F6-B99B1183A3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Then the server will process this information sent from the accident site and then find and </a:t>
          </a:r>
          <a:r>
            <a:rPr lang="en-US" b="1"/>
            <a:t>allocate the nearby hospital.</a:t>
          </a:r>
          <a:r>
            <a:rPr lang="en-US"/>
            <a:t> </a:t>
          </a:r>
        </a:p>
      </dgm:t>
    </dgm:pt>
    <dgm:pt modelId="{0A4F3382-AD83-46A9-BE7B-58FACB6FBD53}" type="parTrans" cxnId="{C2E1BCE9-781F-4B2C-A43C-6E03DE7AC38B}">
      <dgm:prSet/>
      <dgm:spPr/>
      <dgm:t>
        <a:bodyPr/>
        <a:lstStyle/>
        <a:p>
          <a:endParaRPr lang="en-US"/>
        </a:p>
      </dgm:t>
    </dgm:pt>
    <dgm:pt modelId="{35790520-8CD4-4765-AAE4-305D46D04A54}" type="sibTrans" cxnId="{C2E1BCE9-781F-4B2C-A43C-6E03DE7AC38B}">
      <dgm:prSet/>
      <dgm:spPr/>
      <dgm:t>
        <a:bodyPr/>
        <a:lstStyle/>
        <a:p>
          <a:endParaRPr lang="en-US"/>
        </a:p>
      </dgm:t>
    </dgm:pt>
    <dgm:pt modelId="{73D8B578-35DE-4D36-9B58-820010CDF1D2}" type="pres">
      <dgm:prSet presAssocID="{326BC5C0-45BE-40B9-A085-E5CD75911BDD}" presName="root" presStyleCnt="0">
        <dgm:presLayoutVars>
          <dgm:dir/>
          <dgm:resizeHandles val="exact"/>
        </dgm:presLayoutVars>
      </dgm:prSet>
      <dgm:spPr/>
    </dgm:pt>
    <dgm:pt modelId="{15896899-DF5C-4993-BDF0-BB2DF89FC8A8}" type="pres">
      <dgm:prSet presAssocID="{47B884DF-9F4C-46B7-8000-7CC010582E24}" presName="compNode" presStyleCnt="0"/>
      <dgm:spPr/>
    </dgm:pt>
    <dgm:pt modelId="{721D2918-EE84-4A96-8676-95ED14938BB2}" type="pres">
      <dgm:prSet presAssocID="{47B884DF-9F4C-46B7-8000-7CC010582E24}" presName="bgRect" presStyleLbl="bgShp" presStyleIdx="0" presStyleCnt="3"/>
      <dgm:spPr/>
    </dgm:pt>
    <dgm:pt modelId="{43D233C5-C995-4CE6-AA05-E8B251FEDC07}" type="pres">
      <dgm:prSet presAssocID="{47B884DF-9F4C-46B7-8000-7CC010582E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2FC8E608-6BE6-4EA7-973A-434B7F513423}" type="pres">
      <dgm:prSet presAssocID="{47B884DF-9F4C-46B7-8000-7CC010582E24}" presName="spaceRect" presStyleCnt="0"/>
      <dgm:spPr/>
    </dgm:pt>
    <dgm:pt modelId="{27D82B91-D908-48BD-ACEF-88CFF8AA308D}" type="pres">
      <dgm:prSet presAssocID="{47B884DF-9F4C-46B7-8000-7CC010582E24}" presName="parTx" presStyleLbl="revTx" presStyleIdx="0" presStyleCnt="3">
        <dgm:presLayoutVars>
          <dgm:chMax val="0"/>
          <dgm:chPref val="0"/>
        </dgm:presLayoutVars>
      </dgm:prSet>
      <dgm:spPr/>
    </dgm:pt>
    <dgm:pt modelId="{57D93516-0835-4A48-888C-F85148CB1635}" type="pres">
      <dgm:prSet presAssocID="{E6002227-2BBF-4940-8BF8-F5C203B7F5F2}" presName="sibTrans" presStyleCnt="0"/>
      <dgm:spPr/>
    </dgm:pt>
    <dgm:pt modelId="{A7F11910-7AFD-4A36-89E0-FAA1D619AA36}" type="pres">
      <dgm:prSet presAssocID="{62D0CFA0-E0EE-46DE-ABDC-B76207553042}" presName="compNode" presStyleCnt="0"/>
      <dgm:spPr/>
    </dgm:pt>
    <dgm:pt modelId="{B13A11B6-1346-455A-8D64-570CE7B9F2FA}" type="pres">
      <dgm:prSet presAssocID="{62D0CFA0-E0EE-46DE-ABDC-B76207553042}" presName="bgRect" presStyleLbl="bgShp" presStyleIdx="1" presStyleCnt="3"/>
      <dgm:spPr/>
    </dgm:pt>
    <dgm:pt modelId="{70673502-CD42-4AAF-A1D0-C4A2296042AE}" type="pres">
      <dgm:prSet presAssocID="{62D0CFA0-E0EE-46DE-ABDC-B762075530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27FE7-160E-4579-BCD8-830B1DBC30F5}" type="pres">
      <dgm:prSet presAssocID="{62D0CFA0-E0EE-46DE-ABDC-B76207553042}" presName="spaceRect" presStyleCnt="0"/>
      <dgm:spPr/>
    </dgm:pt>
    <dgm:pt modelId="{A75AA1F6-2C4D-4BA0-9B56-F4BF22FB9800}" type="pres">
      <dgm:prSet presAssocID="{62D0CFA0-E0EE-46DE-ABDC-B76207553042}" presName="parTx" presStyleLbl="revTx" presStyleIdx="1" presStyleCnt="3">
        <dgm:presLayoutVars>
          <dgm:chMax val="0"/>
          <dgm:chPref val="0"/>
        </dgm:presLayoutVars>
      </dgm:prSet>
      <dgm:spPr/>
    </dgm:pt>
    <dgm:pt modelId="{4257B492-1EE0-41BC-87FF-15D73DCCB65E}" type="pres">
      <dgm:prSet presAssocID="{5BFBA148-AF4C-41BB-A757-8E36DBF02C32}" presName="sibTrans" presStyleCnt="0"/>
      <dgm:spPr/>
    </dgm:pt>
    <dgm:pt modelId="{3F323A9C-7C00-4B66-96D5-54BDBBAF7384}" type="pres">
      <dgm:prSet presAssocID="{149129EA-E68E-4E5C-82F6-B99B1183A325}" presName="compNode" presStyleCnt="0"/>
      <dgm:spPr/>
    </dgm:pt>
    <dgm:pt modelId="{34848CE9-EE2A-46AC-9906-D01E8F336FF8}" type="pres">
      <dgm:prSet presAssocID="{149129EA-E68E-4E5C-82F6-B99B1183A325}" presName="bgRect" presStyleLbl="bgShp" presStyleIdx="2" presStyleCnt="3"/>
      <dgm:spPr/>
    </dgm:pt>
    <dgm:pt modelId="{47771037-5A58-454B-BABF-951D54A72EB0}" type="pres">
      <dgm:prSet presAssocID="{149129EA-E68E-4E5C-82F6-B99B1183A3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C5CE8E45-452F-432A-B09E-065E2995D935}" type="pres">
      <dgm:prSet presAssocID="{149129EA-E68E-4E5C-82F6-B99B1183A325}" presName="spaceRect" presStyleCnt="0"/>
      <dgm:spPr/>
    </dgm:pt>
    <dgm:pt modelId="{0E912BC8-94E3-47C6-86FE-5743143DCF74}" type="pres">
      <dgm:prSet presAssocID="{149129EA-E68E-4E5C-82F6-B99B1183A32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4EC71D-B85A-4225-87C7-96553F13763B}" type="presOf" srcId="{62D0CFA0-E0EE-46DE-ABDC-B76207553042}" destId="{A75AA1F6-2C4D-4BA0-9B56-F4BF22FB9800}" srcOrd="0" destOrd="0" presId="urn:microsoft.com/office/officeart/2018/2/layout/IconVerticalSolidList"/>
    <dgm:cxn modelId="{70783124-77F0-48CA-801F-A8776E3026A2}" type="presOf" srcId="{47B884DF-9F4C-46B7-8000-7CC010582E24}" destId="{27D82B91-D908-48BD-ACEF-88CFF8AA308D}" srcOrd="0" destOrd="0" presId="urn:microsoft.com/office/officeart/2018/2/layout/IconVerticalSolidList"/>
    <dgm:cxn modelId="{79161E79-1D05-4709-80BA-832D31252295}" type="presOf" srcId="{326BC5C0-45BE-40B9-A085-E5CD75911BDD}" destId="{73D8B578-35DE-4D36-9B58-820010CDF1D2}" srcOrd="0" destOrd="0" presId="urn:microsoft.com/office/officeart/2018/2/layout/IconVerticalSolidList"/>
    <dgm:cxn modelId="{1B066283-265A-4AC8-B0B3-23CDC1937CA2}" srcId="{326BC5C0-45BE-40B9-A085-E5CD75911BDD}" destId="{62D0CFA0-E0EE-46DE-ABDC-B76207553042}" srcOrd="1" destOrd="0" parTransId="{28F0C6FD-D5C8-42C1-B474-0994164FA031}" sibTransId="{5BFBA148-AF4C-41BB-A757-8E36DBF02C32}"/>
    <dgm:cxn modelId="{62F367A7-7A28-4367-A9AE-EF651FA75696}" srcId="{326BC5C0-45BE-40B9-A085-E5CD75911BDD}" destId="{47B884DF-9F4C-46B7-8000-7CC010582E24}" srcOrd="0" destOrd="0" parTransId="{E4A8E940-91F2-4015-A639-BBE249FDF0B0}" sibTransId="{E6002227-2BBF-4940-8BF8-F5C203B7F5F2}"/>
    <dgm:cxn modelId="{C2E1BCE9-781F-4B2C-A43C-6E03DE7AC38B}" srcId="{326BC5C0-45BE-40B9-A085-E5CD75911BDD}" destId="{149129EA-E68E-4E5C-82F6-B99B1183A325}" srcOrd="2" destOrd="0" parTransId="{0A4F3382-AD83-46A9-BE7B-58FACB6FBD53}" sibTransId="{35790520-8CD4-4765-AAE4-305D46D04A54}"/>
    <dgm:cxn modelId="{C43019EC-17C6-4D0C-90DD-08DEDD5D4677}" type="presOf" srcId="{149129EA-E68E-4E5C-82F6-B99B1183A325}" destId="{0E912BC8-94E3-47C6-86FE-5743143DCF74}" srcOrd="0" destOrd="0" presId="urn:microsoft.com/office/officeart/2018/2/layout/IconVerticalSolidList"/>
    <dgm:cxn modelId="{D15DD948-F239-4A8D-837F-8CF1942574AE}" type="presParOf" srcId="{73D8B578-35DE-4D36-9B58-820010CDF1D2}" destId="{15896899-DF5C-4993-BDF0-BB2DF89FC8A8}" srcOrd="0" destOrd="0" presId="urn:microsoft.com/office/officeart/2018/2/layout/IconVerticalSolidList"/>
    <dgm:cxn modelId="{D8E96D0A-58BA-4DBC-A6E9-9622C7ACCDEE}" type="presParOf" srcId="{15896899-DF5C-4993-BDF0-BB2DF89FC8A8}" destId="{721D2918-EE84-4A96-8676-95ED14938BB2}" srcOrd="0" destOrd="0" presId="urn:microsoft.com/office/officeart/2018/2/layout/IconVerticalSolidList"/>
    <dgm:cxn modelId="{2130CF3D-275A-41AA-840E-07BFFCB99DC5}" type="presParOf" srcId="{15896899-DF5C-4993-BDF0-BB2DF89FC8A8}" destId="{43D233C5-C995-4CE6-AA05-E8B251FEDC07}" srcOrd="1" destOrd="0" presId="urn:microsoft.com/office/officeart/2018/2/layout/IconVerticalSolidList"/>
    <dgm:cxn modelId="{0B25A683-A854-469C-8624-595957942101}" type="presParOf" srcId="{15896899-DF5C-4993-BDF0-BB2DF89FC8A8}" destId="{2FC8E608-6BE6-4EA7-973A-434B7F513423}" srcOrd="2" destOrd="0" presId="urn:microsoft.com/office/officeart/2018/2/layout/IconVerticalSolidList"/>
    <dgm:cxn modelId="{7943100F-E0FD-4A18-83B6-7138FA827929}" type="presParOf" srcId="{15896899-DF5C-4993-BDF0-BB2DF89FC8A8}" destId="{27D82B91-D908-48BD-ACEF-88CFF8AA308D}" srcOrd="3" destOrd="0" presId="urn:microsoft.com/office/officeart/2018/2/layout/IconVerticalSolidList"/>
    <dgm:cxn modelId="{5A08E5D4-A124-4295-9B95-8C61933F6167}" type="presParOf" srcId="{73D8B578-35DE-4D36-9B58-820010CDF1D2}" destId="{57D93516-0835-4A48-888C-F85148CB1635}" srcOrd="1" destOrd="0" presId="urn:microsoft.com/office/officeart/2018/2/layout/IconVerticalSolidList"/>
    <dgm:cxn modelId="{C1F63232-7342-4A4B-944D-6E029DFA81F9}" type="presParOf" srcId="{73D8B578-35DE-4D36-9B58-820010CDF1D2}" destId="{A7F11910-7AFD-4A36-89E0-FAA1D619AA36}" srcOrd="2" destOrd="0" presId="urn:microsoft.com/office/officeart/2018/2/layout/IconVerticalSolidList"/>
    <dgm:cxn modelId="{CA1A3C71-58F4-437D-97CD-1A5D0A82C97D}" type="presParOf" srcId="{A7F11910-7AFD-4A36-89E0-FAA1D619AA36}" destId="{B13A11B6-1346-455A-8D64-570CE7B9F2FA}" srcOrd="0" destOrd="0" presId="urn:microsoft.com/office/officeart/2018/2/layout/IconVerticalSolidList"/>
    <dgm:cxn modelId="{24009ED8-8C7E-420D-AE34-A07EB6703F8F}" type="presParOf" srcId="{A7F11910-7AFD-4A36-89E0-FAA1D619AA36}" destId="{70673502-CD42-4AAF-A1D0-C4A2296042AE}" srcOrd="1" destOrd="0" presId="urn:microsoft.com/office/officeart/2018/2/layout/IconVerticalSolidList"/>
    <dgm:cxn modelId="{0F78446A-339F-4756-A117-9034431CFFA4}" type="presParOf" srcId="{A7F11910-7AFD-4A36-89E0-FAA1D619AA36}" destId="{C8D27FE7-160E-4579-BCD8-830B1DBC30F5}" srcOrd="2" destOrd="0" presId="urn:microsoft.com/office/officeart/2018/2/layout/IconVerticalSolidList"/>
    <dgm:cxn modelId="{253936E8-2361-4059-9088-27A3F1BB642C}" type="presParOf" srcId="{A7F11910-7AFD-4A36-89E0-FAA1D619AA36}" destId="{A75AA1F6-2C4D-4BA0-9B56-F4BF22FB9800}" srcOrd="3" destOrd="0" presId="urn:microsoft.com/office/officeart/2018/2/layout/IconVerticalSolidList"/>
    <dgm:cxn modelId="{81BDD643-6F83-4323-9AAD-1DC94A6BD5C6}" type="presParOf" srcId="{73D8B578-35DE-4D36-9B58-820010CDF1D2}" destId="{4257B492-1EE0-41BC-87FF-15D73DCCB65E}" srcOrd="3" destOrd="0" presId="urn:microsoft.com/office/officeart/2018/2/layout/IconVerticalSolidList"/>
    <dgm:cxn modelId="{DC0FCFDE-4C47-4E67-8294-46CD905622B5}" type="presParOf" srcId="{73D8B578-35DE-4D36-9B58-820010CDF1D2}" destId="{3F323A9C-7C00-4B66-96D5-54BDBBAF7384}" srcOrd="4" destOrd="0" presId="urn:microsoft.com/office/officeart/2018/2/layout/IconVerticalSolidList"/>
    <dgm:cxn modelId="{11CE354A-DA7A-46EE-86F3-568A5389B54C}" type="presParOf" srcId="{3F323A9C-7C00-4B66-96D5-54BDBBAF7384}" destId="{34848CE9-EE2A-46AC-9906-D01E8F336FF8}" srcOrd="0" destOrd="0" presId="urn:microsoft.com/office/officeart/2018/2/layout/IconVerticalSolidList"/>
    <dgm:cxn modelId="{28A90BB8-DAAB-45FA-93E3-0479B2BC6BD4}" type="presParOf" srcId="{3F323A9C-7C00-4B66-96D5-54BDBBAF7384}" destId="{47771037-5A58-454B-BABF-951D54A72EB0}" srcOrd="1" destOrd="0" presId="urn:microsoft.com/office/officeart/2018/2/layout/IconVerticalSolidList"/>
    <dgm:cxn modelId="{B8F5BFC1-1791-4287-953D-E6416B1E0C54}" type="presParOf" srcId="{3F323A9C-7C00-4B66-96D5-54BDBBAF7384}" destId="{C5CE8E45-452F-432A-B09E-065E2995D935}" srcOrd="2" destOrd="0" presId="urn:microsoft.com/office/officeart/2018/2/layout/IconVerticalSolidList"/>
    <dgm:cxn modelId="{3E69802F-B3B7-484C-BF30-D746F7EA846E}" type="presParOf" srcId="{3F323A9C-7C00-4B66-96D5-54BDBBAF7384}" destId="{0E912BC8-94E3-47C6-86FE-5743143DCF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1B623-21EE-4F3C-A230-17687DCD3F1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B1C5F7-AB88-409B-91E6-D727699DF98F}">
      <dgm:prSet/>
      <dgm:spPr/>
      <dgm:t>
        <a:bodyPr/>
        <a:lstStyle/>
        <a:p>
          <a:r>
            <a:rPr lang="en-US"/>
            <a:t>After selecting the hospital, it then selects </a:t>
          </a:r>
          <a:r>
            <a:rPr lang="en-US" b="1"/>
            <a:t>the available number of the ambulance, number of beds available, and the main doctor is available or not of the hospital </a:t>
          </a:r>
          <a:r>
            <a:rPr lang="en-US"/>
            <a:t>and then sends this ambulance to the accident site using </a:t>
          </a:r>
          <a:r>
            <a:rPr lang="en-US" b="1"/>
            <a:t>the shortest path </a:t>
          </a:r>
          <a:r>
            <a:rPr lang="en-US"/>
            <a:t>which would be provided by the system itself.</a:t>
          </a:r>
        </a:p>
      </dgm:t>
    </dgm:pt>
    <dgm:pt modelId="{5B6384A9-452D-4CAD-8614-C59FAFDC95DE}" type="parTrans" cxnId="{4487AE71-F9ED-414A-B396-F9BF21949C50}">
      <dgm:prSet/>
      <dgm:spPr/>
      <dgm:t>
        <a:bodyPr/>
        <a:lstStyle/>
        <a:p>
          <a:endParaRPr lang="en-US"/>
        </a:p>
      </dgm:t>
    </dgm:pt>
    <dgm:pt modelId="{506A3EB8-AD3F-4F56-BF1D-CBF154B3035E}" type="sibTrans" cxnId="{4487AE71-F9ED-414A-B396-F9BF21949C50}">
      <dgm:prSet/>
      <dgm:spPr/>
      <dgm:t>
        <a:bodyPr/>
        <a:lstStyle/>
        <a:p>
          <a:endParaRPr lang="en-US"/>
        </a:p>
      </dgm:t>
    </dgm:pt>
    <dgm:pt modelId="{17CCDC96-02D8-44FD-BFB2-58E1D784BCC8}">
      <dgm:prSet/>
      <dgm:spPr/>
      <dgm:t>
        <a:bodyPr/>
        <a:lstStyle/>
        <a:p>
          <a:r>
            <a:rPr lang="en-US"/>
            <a:t>The allotted ambulance will reach the accident site with the exact coordinates sent by the hardware and then admits the patient in the ambulance. </a:t>
          </a:r>
        </a:p>
      </dgm:t>
    </dgm:pt>
    <dgm:pt modelId="{3568AB1A-700C-44B8-97E1-85E3ED19E34E}" type="parTrans" cxnId="{ACEF9E99-C595-4525-BDD0-9487C3BEDF22}">
      <dgm:prSet/>
      <dgm:spPr/>
      <dgm:t>
        <a:bodyPr/>
        <a:lstStyle/>
        <a:p>
          <a:endParaRPr lang="en-US"/>
        </a:p>
      </dgm:t>
    </dgm:pt>
    <dgm:pt modelId="{D00857F3-1D5B-48CC-A2F3-A94F07BE6344}" type="sibTrans" cxnId="{ACEF9E99-C595-4525-BDD0-9487C3BEDF22}">
      <dgm:prSet/>
      <dgm:spPr/>
      <dgm:t>
        <a:bodyPr/>
        <a:lstStyle/>
        <a:p>
          <a:endParaRPr lang="en-US"/>
        </a:p>
      </dgm:t>
    </dgm:pt>
    <dgm:pt modelId="{FAF7ED89-F8FE-478B-83C9-91D667B9FD11}">
      <dgm:prSet/>
      <dgm:spPr/>
      <dgm:t>
        <a:bodyPr/>
        <a:lstStyle/>
        <a:p>
          <a:r>
            <a:rPr lang="en-US"/>
            <a:t>After admitting the patient in the ambulance, the attendant present will take the complete information of the condition of the patient and upload it to the database. </a:t>
          </a:r>
        </a:p>
      </dgm:t>
    </dgm:pt>
    <dgm:pt modelId="{A1DEF47E-F28A-4067-9A12-4B19EF5E8E89}" type="parTrans" cxnId="{B34BB026-F036-4897-BBB1-813C8A1976C4}">
      <dgm:prSet/>
      <dgm:spPr/>
      <dgm:t>
        <a:bodyPr/>
        <a:lstStyle/>
        <a:p>
          <a:endParaRPr lang="en-US"/>
        </a:p>
      </dgm:t>
    </dgm:pt>
    <dgm:pt modelId="{FA62CAF5-B7ED-4C92-B6A6-7D33D06D5B27}" type="sibTrans" cxnId="{B34BB026-F036-4897-BBB1-813C8A1976C4}">
      <dgm:prSet/>
      <dgm:spPr/>
      <dgm:t>
        <a:bodyPr/>
        <a:lstStyle/>
        <a:p>
          <a:endParaRPr lang="en-US"/>
        </a:p>
      </dgm:t>
    </dgm:pt>
    <dgm:pt modelId="{D1D4AC45-1CBE-4651-BE28-CEC8F2DA8F6B}" type="pres">
      <dgm:prSet presAssocID="{0201B623-21EE-4F3C-A230-17687DCD3F13}" presName="outerComposite" presStyleCnt="0">
        <dgm:presLayoutVars>
          <dgm:chMax val="5"/>
          <dgm:dir/>
          <dgm:resizeHandles val="exact"/>
        </dgm:presLayoutVars>
      </dgm:prSet>
      <dgm:spPr/>
    </dgm:pt>
    <dgm:pt modelId="{2BBBC023-4F2C-47B7-9BBA-1C9253F3078D}" type="pres">
      <dgm:prSet presAssocID="{0201B623-21EE-4F3C-A230-17687DCD3F13}" presName="dummyMaxCanvas" presStyleCnt="0">
        <dgm:presLayoutVars/>
      </dgm:prSet>
      <dgm:spPr/>
    </dgm:pt>
    <dgm:pt modelId="{4B0BF948-4AD0-4640-96C3-7C527A04C0FC}" type="pres">
      <dgm:prSet presAssocID="{0201B623-21EE-4F3C-A230-17687DCD3F13}" presName="ThreeNodes_1" presStyleLbl="node1" presStyleIdx="0" presStyleCnt="3">
        <dgm:presLayoutVars>
          <dgm:bulletEnabled val="1"/>
        </dgm:presLayoutVars>
      </dgm:prSet>
      <dgm:spPr/>
    </dgm:pt>
    <dgm:pt modelId="{B416BD8B-5680-47A4-900F-8D1330AE6A08}" type="pres">
      <dgm:prSet presAssocID="{0201B623-21EE-4F3C-A230-17687DCD3F13}" presName="ThreeNodes_2" presStyleLbl="node1" presStyleIdx="1" presStyleCnt="3">
        <dgm:presLayoutVars>
          <dgm:bulletEnabled val="1"/>
        </dgm:presLayoutVars>
      </dgm:prSet>
      <dgm:spPr/>
    </dgm:pt>
    <dgm:pt modelId="{C887F342-A073-4B12-B60A-F0CD31C0E257}" type="pres">
      <dgm:prSet presAssocID="{0201B623-21EE-4F3C-A230-17687DCD3F13}" presName="ThreeNodes_3" presStyleLbl="node1" presStyleIdx="2" presStyleCnt="3">
        <dgm:presLayoutVars>
          <dgm:bulletEnabled val="1"/>
        </dgm:presLayoutVars>
      </dgm:prSet>
      <dgm:spPr/>
    </dgm:pt>
    <dgm:pt modelId="{AE523849-F318-472D-A927-EF75B11B6625}" type="pres">
      <dgm:prSet presAssocID="{0201B623-21EE-4F3C-A230-17687DCD3F13}" presName="ThreeConn_1-2" presStyleLbl="fgAccFollowNode1" presStyleIdx="0" presStyleCnt="2">
        <dgm:presLayoutVars>
          <dgm:bulletEnabled val="1"/>
        </dgm:presLayoutVars>
      </dgm:prSet>
      <dgm:spPr/>
    </dgm:pt>
    <dgm:pt modelId="{873D1B9C-3E73-489B-B9A7-6C37EDFB8281}" type="pres">
      <dgm:prSet presAssocID="{0201B623-21EE-4F3C-A230-17687DCD3F13}" presName="ThreeConn_2-3" presStyleLbl="fgAccFollowNode1" presStyleIdx="1" presStyleCnt="2">
        <dgm:presLayoutVars>
          <dgm:bulletEnabled val="1"/>
        </dgm:presLayoutVars>
      </dgm:prSet>
      <dgm:spPr/>
    </dgm:pt>
    <dgm:pt modelId="{ADC75C1B-8115-4039-97AE-35A3957E0155}" type="pres">
      <dgm:prSet presAssocID="{0201B623-21EE-4F3C-A230-17687DCD3F13}" presName="ThreeNodes_1_text" presStyleLbl="node1" presStyleIdx="2" presStyleCnt="3">
        <dgm:presLayoutVars>
          <dgm:bulletEnabled val="1"/>
        </dgm:presLayoutVars>
      </dgm:prSet>
      <dgm:spPr/>
    </dgm:pt>
    <dgm:pt modelId="{1E366904-6AA1-48A1-95F6-C13C3C4C9979}" type="pres">
      <dgm:prSet presAssocID="{0201B623-21EE-4F3C-A230-17687DCD3F13}" presName="ThreeNodes_2_text" presStyleLbl="node1" presStyleIdx="2" presStyleCnt="3">
        <dgm:presLayoutVars>
          <dgm:bulletEnabled val="1"/>
        </dgm:presLayoutVars>
      </dgm:prSet>
      <dgm:spPr/>
    </dgm:pt>
    <dgm:pt modelId="{2F3BA246-578E-43A3-BC75-A5CD91A01565}" type="pres">
      <dgm:prSet presAssocID="{0201B623-21EE-4F3C-A230-17687DCD3F1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8D23815-685B-4E93-90C4-7D0BDBC7A555}" type="presOf" srcId="{D6B1C5F7-AB88-409B-91E6-D727699DF98F}" destId="{4B0BF948-4AD0-4640-96C3-7C527A04C0FC}" srcOrd="0" destOrd="0" presId="urn:microsoft.com/office/officeart/2005/8/layout/vProcess5"/>
    <dgm:cxn modelId="{1F5E391E-DD0E-4289-BA7B-448B8341AE43}" type="presOf" srcId="{17CCDC96-02D8-44FD-BFB2-58E1D784BCC8}" destId="{1E366904-6AA1-48A1-95F6-C13C3C4C9979}" srcOrd="1" destOrd="0" presId="urn:microsoft.com/office/officeart/2005/8/layout/vProcess5"/>
    <dgm:cxn modelId="{B34BB026-F036-4897-BBB1-813C8A1976C4}" srcId="{0201B623-21EE-4F3C-A230-17687DCD3F13}" destId="{FAF7ED89-F8FE-478B-83C9-91D667B9FD11}" srcOrd="2" destOrd="0" parTransId="{A1DEF47E-F28A-4067-9A12-4B19EF5E8E89}" sibTransId="{FA62CAF5-B7ED-4C92-B6A6-7D33D06D5B27}"/>
    <dgm:cxn modelId="{1BBBA85C-A594-4CD0-8AF6-9D39E08A83BE}" type="presOf" srcId="{506A3EB8-AD3F-4F56-BF1D-CBF154B3035E}" destId="{AE523849-F318-472D-A927-EF75B11B6625}" srcOrd="0" destOrd="0" presId="urn:microsoft.com/office/officeart/2005/8/layout/vProcess5"/>
    <dgm:cxn modelId="{4531795D-A2DE-4A0B-8DE4-76BC4F0BA37E}" type="presOf" srcId="{D00857F3-1D5B-48CC-A2F3-A94F07BE6344}" destId="{873D1B9C-3E73-489B-B9A7-6C37EDFB8281}" srcOrd="0" destOrd="0" presId="urn:microsoft.com/office/officeart/2005/8/layout/vProcess5"/>
    <dgm:cxn modelId="{4487AE71-F9ED-414A-B396-F9BF21949C50}" srcId="{0201B623-21EE-4F3C-A230-17687DCD3F13}" destId="{D6B1C5F7-AB88-409B-91E6-D727699DF98F}" srcOrd="0" destOrd="0" parTransId="{5B6384A9-452D-4CAD-8614-C59FAFDC95DE}" sibTransId="{506A3EB8-AD3F-4F56-BF1D-CBF154B3035E}"/>
    <dgm:cxn modelId="{EEA3AC57-0EE5-4ED3-BAD2-612A675A3277}" type="presOf" srcId="{0201B623-21EE-4F3C-A230-17687DCD3F13}" destId="{D1D4AC45-1CBE-4651-BE28-CEC8F2DA8F6B}" srcOrd="0" destOrd="0" presId="urn:microsoft.com/office/officeart/2005/8/layout/vProcess5"/>
    <dgm:cxn modelId="{EDD9027E-1ACE-47AF-88E6-9CA7CC6947CD}" type="presOf" srcId="{17CCDC96-02D8-44FD-BFB2-58E1D784BCC8}" destId="{B416BD8B-5680-47A4-900F-8D1330AE6A08}" srcOrd="0" destOrd="0" presId="urn:microsoft.com/office/officeart/2005/8/layout/vProcess5"/>
    <dgm:cxn modelId="{4600F385-8191-4A2B-AF08-A1C4330DACDF}" type="presOf" srcId="{FAF7ED89-F8FE-478B-83C9-91D667B9FD11}" destId="{C887F342-A073-4B12-B60A-F0CD31C0E257}" srcOrd="0" destOrd="0" presId="urn:microsoft.com/office/officeart/2005/8/layout/vProcess5"/>
    <dgm:cxn modelId="{ACEF9E99-C595-4525-BDD0-9487C3BEDF22}" srcId="{0201B623-21EE-4F3C-A230-17687DCD3F13}" destId="{17CCDC96-02D8-44FD-BFB2-58E1D784BCC8}" srcOrd="1" destOrd="0" parTransId="{3568AB1A-700C-44B8-97E1-85E3ED19E34E}" sibTransId="{D00857F3-1D5B-48CC-A2F3-A94F07BE6344}"/>
    <dgm:cxn modelId="{FD92CCF3-986E-4E7F-B144-C05C97B9C808}" type="presOf" srcId="{FAF7ED89-F8FE-478B-83C9-91D667B9FD11}" destId="{2F3BA246-578E-43A3-BC75-A5CD91A01565}" srcOrd="1" destOrd="0" presId="urn:microsoft.com/office/officeart/2005/8/layout/vProcess5"/>
    <dgm:cxn modelId="{42DDB0F9-D4E5-48F4-BEA7-7BDA45F18D0C}" type="presOf" srcId="{D6B1C5F7-AB88-409B-91E6-D727699DF98F}" destId="{ADC75C1B-8115-4039-97AE-35A3957E0155}" srcOrd="1" destOrd="0" presId="urn:microsoft.com/office/officeart/2005/8/layout/vProcess5"/>
    <dgm:cxn modelId="{6BE42935-DBB2-470D-A565-83063DDC9385}" type="presParOf" srcId="{D1D4AC45-1CBE-4651-BE28-CEC8F2DA8F6B}" destId="{2BBBC023-4F2C-47B7-9BBA-1C9253F3078D}" srcOrd="0" destOrd="0" presId="urn:microsoft.com/office/officeart/2005/8/layout/vProcess5"/>
    <dgm:cxn modelId="{319D9ACF-343D-4EDE-BCE4-2B150B4CB7F4}" type="presParOf" srcId="{D1D4AC45-1CBE-4651-BE28-CEC8F2DA8F6B}" destId="{4B0BF948-4AD0-4640-96C3-7C527A04C0FC}" srcOrd="1" destOrd="0" presId="urn:microsoft.com/office/officeart/2005/8/layout/vProcess5"/>
    <dgm:cxn modelId="{84EADCB3-81E8-4759-870B-4F02395F35D9}" type="presParOf" srcId="{D1D4AC45-1CBE-4651-BE28-CEC8F2DA8F6B}" destId="{B416BD8B-5680-47A4-900F-8D1330AE6A08}" srcOrd="2" destOrd="0" presId="urn:microsoft.com/office/officeart/2005/8/layout/vProcess5"/>
    <dgm:cxn modelId="{1E546C30-AB4B-4A0D-BCA1-845AA8462B14}" type="presParOf" srcId="{D1D4AC45-1CBE-4651-BE28-CEC8F2DA8F6B}" destId="{C887F342-A073-4B12-B60A-F0CD31C0E257}" srcOrd="3" destOrd="0" presId="urn:microsoft.com/office/officeart/2005/8/layout/vProcess5"/>
    <dgm:cxn modelId="{731E972D-1F7E-40E9-8B88-1CFBAA3B9595}" type="presParOf" srcId="{D1D4AC45-1CBE-4651-BE28-CEC8F2DA8F6B}" destId="{AE523849-F318-472D-A927-EF75B11B6625}" srcOrd="4" destOrd="0" presId="urn:microsoft.com/office/officeart/2005/8/layout/vProcess5"/>
    <dgm:cxn modelId="{265651E3-9962-44F2-94BA-891BBB8604AB}" type="presParOf" srcId="{D1D4AC45-1CBE-4651-BE28-CEC8F2DA8F6B}" destId="{873D1B9C-3E73-489B-B9A7-6C37EDFB8281}" srcOrd="5" destOrd="0" presId="urn:microsoft.com/office/officeart/2005/8/layout/vProcess5"/>
    <dgm:cxn modelId="{773422C2-BB59-445B-8A48-21CF50A16158}" type="presParOf" srcId="{D1D4AC45-1CBE-4651-BE28-CEC8F2DA8F6B}" destId="{ADC75C1B-8115-4039-97AE-35A3957E0155}" srcOrd="6" destOrd="0" presId="urn:microsoft.com/office/officeart/2005/8/layout/vProcess5"/>
    <dgm:cxn modelId="{9F653E97-AC71-4B1D-97F3-C62A5593855B}" type="presParOf" srcId="{D1D4AC45-1CBE-4651-BE28-CEC8F2DA8F6B}" destId="{1E366904-6AA1-48A1-95F6-C13C3C4C9979}" srcOrd="7" destOrd="0" presId="urn:microsoft.com/office/officeart/2005/8/layout/vProcess5"/>
    <dgm:cxn modelId="{59B55B1A-C2E5-416E-BB3C-E8B39F04F478}" type="presParOf" srcId="{D1D4AC45-1CBE-4651-BE28-CEC8F2DA8F6B}" destId="{2F3BA246-578E-43A3-BC75-A5CD91A015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3A16D3-D4A6-4B10-B761-610546E9244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6F44D1-AAC0-48C7-B932-D09411914BC1}">
      <dgm:prSet/>
      <dgm:spPr/>
      <dgm:t>
        <a:bodyPr/>
        <a:lstStyle/>
        <a:p>
          <a:r>
            <a:rPr lang="en-US"/>
            <a:t>Once the information of the patient is uploaded the hospital will make the necessary arrangements to attend to the patient.</a:t>
          </a:r>
        </a:p>
      </dgm:t>
    </dgm:pt>
    <dgm:pt modelId="{09E4CF44-D4C4-4F03-8EDB-39B794E11EE0}" type="parTrans" cxnId="{E5DBDD3D-B7D1-4CB2-9110-382F989928BC}">
      <dgm:prSet/>
      <dgm:spPr/>
      <dgm:t>
        <a:bodyPr/>
        <a:lstStyle/>
        <a:p>
          <a:endParaRPr lang="en-US"/>
        </a:p>
      </dgm:t>
    </dgm:pt>
    <dgm:pt modelId="{7EE97319-DD61-4BD5-9F90-A86F407702AB}" type="sibTrans" cxnId="{E5DBDD3D-B7D1-4CB2-9110-382F989928B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388679A-0700-4896-B58D-95D9598D38E3}">
      <dgm:prSet/>
      <dgm:spPr/>
      <dgm:t>
        <a:bodyPr/>
        <a:lstStyle/>
        <a:p>
          <a:r>
            <a:rPr lang="en-US"/>
            <a:t>Further, we will classify things based on </a:t>
          </a:r>
          <a:r>
            <a:rPr lang="en-US" b="1"/>
            <a:t>pre-crash and post-crash measures</a:t>
          </a:r>
          <a:r>
            <a:rPr lang="en-US"/>
            <a:t> so that the chances of any mishappening become very low.</a:t>
          </a:r>
        </a:p>
      </dgm:t>
    </dgm:pt>
    <dgm:pt modelId="{45C63F3C-C20F-4CCF-B032-7F88F252C12E}" type="parTrans" cxnId="{12B64549-8B51-4730-8766-E9AE2F456331}">
      <dgm:prSet/>
      <dgm:spPr/>
      <dgm:t>
        <a:bodyPr/>
        <a:lstStyle/>
        <a:p>
          <a:endParaRPr lang="en-US"/>
        </a:p>
      </dgm:t>
    </dgm:pt>
    <dgm:pt modelId="{D8A6E7FC-919A-43E2-82B7-F7DF5E380136}" type="sibTrans" cxnId="{12B64549-8B51-4730-8766-E9AE2F45633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E91B2EF-D29C-4ED8-BDFA-19A7A48ED38A}">
      <dgm:prSet/>
      <dgm:spPr/>
      <dgm:t>
        <a:bodyPr/>
        <a:lstStyle/>
        <a:p>
          <a:r>
            <a:rPr lang="en-US"/>
            <a:t>If the person meets with a small accident or if there is no serious threat to anyone`s life, then the </a:t>
          </a:r>
          <a:r>
            <a:rPr lang="en-US" b="1"/>
            <a:t>alert message can be terminated by the driver by a switch</a:t>
          </a:r>
          <a:r>
            <a:rPr lang="en-US"/>
            <a:t> provided to avoid wasting the valuable time of the medical rescue team.</a:t>
          </a:r>
        </a:p>
      </dgm:t>
    </dgm:pt>
    <dgm:pt modelId="{B4073749-7C6D-4067-BAB6-8DE9B74B7D69}" type="parTrans" cxnId="{23261979-F956-4C78-8181-105353A727C6}">
      <dgm:prSet/>
      <dgm:spPr/>
      <dgm:t>
        <a:bodyPr/>
        <a:lstStyle/>
        <a:p>
          <a:endParaRPr lang="en-US"/>
        </a:p>
      </dgm:t>
    </dgm:pt>
    <dgm:pt modelId="{77484503-5D54-4148-92CA-DBBFCB620CA2}" type="sibTrans" cxnId="{23261979-F956-4C78-8181-105353A727C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2702B910-5DB7-4244-AC43-0FB8D88E1DBD}" type="pres">
      <dgm:prSet presAssocID="{A83A16D3-D4A6-4B10-B761-610546E92446}" presName="Name0" presStyleCnt="0">
        <dgm:presLayoutVars>
          <dgm:animLvl val="lvl"/>
          <dgm:resizeHandles val="exact"/>
        </dgm:presLayoutVars>
      </dgm:prSet>
      <dgm:spPr/>
    </dgm:pt>
    <dgm:pt modelId="{44DF9560-F0ED-4380-93A3-992D00E1BFBD}" type="pres">
      <dgm:prSet presAssocID="{7D6F44D1-AAC0-48C7-B932-D09411914BC1}" presName="compositeNode" presStyleCnt="0">
        <dgm:presLayoutVars>
          <dgm:bulletEnabled val="1"/>
        </dgm:presLayoutVars>
      </dgm:prSet>
      <dgm:spPr/>
    </dgm:pt>
    <dgm:pt modelId="{A730B3F4-58FC-44DC-85DB-BC9F3D56D3BF}" type="pres">
      <dgm:prSet presAssocID="{7D6F44D1-AAC0-48C7-B932-D09411914BC1}" presName="bgRect" presStyleLbl="alignNode1" presStyleIdx="0" presStyleCnt="3"/>
      <dgm:spPr/>
    </dgm:pt>
    <dgm:pt modelId="{C2CEDDAE-1BA3-418A-BED4-D86784C000BB}" type="pres">
      <dgm:prSet presAssocID="{7EE97319-DD61-4BD5-9F90-A86F407702A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DFFCA662-21FC-43DE-AC4E-6D9C4F84C452}" type="pres">
      <dgm:prSet presAssocID="{7D6F44D1-AAC0-48C7-B932-D09411914BC1}" presName="nodeRect" presStyleLbl="alignNode1" presStyleIdx="0" presStyleCnt="3">
        <dgm:presLayoutVars>
          <dgm:bulletEnabled val="1"/>
        </dgm:presLayoutVars>
      </dgm:prSet>
      <dgm:spPr/>
    </dgm:pt>
    <dgm:pt modelId="{46007D27-D5E4-4D71-9EAB-837B56E6C81A}" type="pres">
      <dgm:prSet presAssocID="{7EE97319-DD61-4BD5-9F90-A86F407702AB}" presName="sibTrans" presStyleCnt="0"/>
      <dgm:spPr/>
    </dgm:pt>
    <dgm:pt modelId="{30BF21CE-F354-4AD2-BAD6-ABDC8DDE9E65}" type="pres">
      <dgm:prSet presAssocID="{9388679A-0700-4896-B58D-95D9598D38E3}" presName="compositeNode" presStyleCnt="0">
        <dgm:presLayoutVars>
          <dgm:bulletEnabled val="1"/>
        </dgm:presLayoutVars>
      </dgm:prSet>
      <dgm:spPr/>
    </dgm:pt>
    <dgm:pt modelId="{6A5A8809-4AE8-4ADC-AEBE-34A005BB6EE4}" type="pres">
      <dgm:prSet presAssocID="{9388679A-0700-4896-B58D-95D9598D38E3}" presName="bgRect" presStyleLbl="alignNode1" presStyleIdx="1" presStyleCnt="3"/>
      <dgm:spPr/>
    </dgm:pt>
    <dgm:pt modelId="{B7AF0C6B-B3EF-4D4B-A4E8-B2B196BD77AF}" type="pres">
      <dgm:prSet presAssocID="{D8A6E7FC-919A-43E2-82B7-F7DF5E3801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11EAD4B-9DB1-4884-B7AA-016A99616119}" type="pres">
      <dgm:prSet presAssocID="{9388679A-0700-4896-B58D-95D9598D38E3}" presName="nodeRect" presStyleLbl="alignNode1" presStyleIdx="1" presStyleCnt="3">
        <dgm:presLayoutVars>
          <dgm:bulletEnabled val="1"/>
        </dgm:presLayoutVars>
      </dgm:prSet>
      <dgm:spPr/>
    </dgm:pt>
    <dgm:pt modelId="{00B565FB-F255-41F7-ABB8-A470452B34DE}" type="pres">
      <dgm:prSet presAssocID="{D8A6E7FC-919A-43E2-82B7-F7DF5E380136}" presName="sibTrans" presStyleCnt="0"/>
      <dgm:spPr/>
    </dgm:pt>
    <dgm:pt modelId="{6D149572-AD2B-486D-9798-D4B8FF0CCBD8}" type="pres">
      <dgm:prSet presAssocID="{8E91B2EF-D29C-4ED8-BDFA-19A7A48ED38A}" presName="compositeNode" presStyleCnt="0">
        <dgm:presLayoutVars>
          <dgm:bulletEnabled val="1"/>
        </dgm:presLayoutVars>
      </dgm:prSet>
      <dgm:spPr/>
    </dgm:pt>
    <dgm:pt modelId="{1859E9ED-63F4-4BCF-8C45-DBB3357C4B16}" type="pres">
      <dgm:prSet presAssocID="{8E91B2EF-D29C-4ED8-BDFA-19A7A48ED38A}" presName="bgRect" presStyleLbl="alignNode1" presStyleIdx="2" presStyleCnt="3"/>
      <dgm:spPr/>
    </dgm:pt>
    <dgm:pt modelId="{0D263E66-0B20-41A6-9328-8A46A3BB79AC}" type="pres">
      <dgm:prSet presAssocID="{77484503-5D54-4148-92CA-DBBFCB620CA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FED5FDD-1CF8-4278-AA2E-7B60F20C7434}" type="pres">
      <dgm:prSet presAssocID="{8E91B2EF-D29C-4ED8-BDFA-19A7A48ED38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1B1E508-F9A0-4230-B54F-CD94F65FD33F}" type="presOf" srcId="{9388679A-0700-4896-B58D-95D9598D38E3}" destId="{6A5A8809-4AE8-4ADC-AEBE-34A005BB6EE4}" srcOrd="0" destOrd="0" presId="urn:microsoft.com/office/officeart/2016/7/layout/LinearBlockProcessNumbered"/>
    <dgm:cxn modelId="{EB5DF60C-A7CC-4B39-8E49-50801CB3BA13}" type="presOf" srcId="{9388679A-0700-4896-B58D-95D9598D38E3}" destId="{911EAD4B-9DB1-4884-B7AA-016A99616119}" srcOrd="1" destOrd="0" presId="urn:microsoft.com/office/officeart/2016/7/layout/LinearBlockProcessNumbered"/>
    <dgm:cxn modelId="{2C40DE23-CF0A-4398-89E7-26D8338B8A66}" type="presOf" srcId="{7EE97319-DD61-4BD5-9F90-A86F407702AB}" destId="{C2CEDDAE-1BA3-418A-BED4-D86784C000BB}" srcOrd="0" destOrd="0" presId="urn:microsoft.com/office/officeart/2016/7/layout/LinearBlockProcessNumbered"/>
    <dgm:cxn modelId="{E5DBDD3D-B7D1-4CB2-9110-382F989928BC}" srcId="{A83A16D3-D4A6-4B10-B761-610546E92446}" destId="{7D6F44D1-AAC0-48C7-B932-D09411914BC1}" srcOrd="0" destOrd="0" parTransId="{09E4CF44-D4C4-4F03-8EDB-39B794E11EE0}" sibTransId="{7EE97319-DD61-4BD5-9F90-A86F407702AB}"/>
    <dgm:cxn modelId="{12B64549-8B51-4730-8766-E9AE2F456331}" srcId="{A83A16D3-D4A6-4B10-B761-610546E92446}" destId="{9388679A-0700-4896-B58D-95D9598D38E3}" srcOrd="1" destOrd="0" parTransId="{45C63F3C-C20F-4CCF-B032-7F88F252C12E}" sibTransId="{D8A6E7FC-919A-43E2-82B7-F7DF5E380136}"/>
    <dgm:cxn modelId="{22A7A06E-71DF-4B85-AD11-2E0FA3CBB2C0}" type="presOf" srcId="{D8A6E7FC-919A-43E2-82B7-F7DF5E380136}" destId="{B7AF0C6B-B3EF-4D4B-A4E8-B2B196BD77AF}" srcOrd="0" destOrd="0" presId="urn:microsoft.com/office/officeart/2016/7/layout/LinearBlockProcessNumbered"/>
    <dgm:cxn modelId="{23261979-F956-4C78-8181-105353A727C6}" srcId="{A83A16D3-D4A6-4B10-B761-610546E92446}" destId="{8E91B2EF-D29C-4ED8-BDFA-19A7A48ED38A}" srcOrd="2" destOrd="0" parTransId="{B4073749-7C6D-4067-BAB6-8DE9B74B7D69}" sibTransId="{77484503-5D54-4148-92CA-DBBFCB620CA2}"/>
    <dgm:cxn modelId="{5777929A-0BA6-42F9-B8BF-A64E23A3279D}" type="presOf" srcId="{7D6F44D1-AAC0-48C7-B932-D09411914BC1}" destId="{A730B3F4-58FC-44DC-85DB-BC9F3D56D3BF}" srcOrd="0" destOrd="0" presId="urn:microsoft.com/office/officeart/2016/7/layout/LinearBlockProcessNumbered"/>
    <dgm:cxn modelId="{01013AAF-F5C8-4BE7-8741-F86551D20973}" type="presOf" srcId="{A83A16D3-D4A6-4B10-B761-610546E92446}" destId="{2702B910-5DB7-4244-AC43-0FB8D88E1DBD}" srcOrd="0" destOrd="0" presId="urn:microsoft.com/office/officeart/2016/7/layout/LinearBlockProcessNumbered"/>
    <dgm:cxn modelId="{4DCA5CC4-34FF-4963-A008-9ADAD52F2E67}" type="presOf" srcId="{8E91B2EF-D29C-4ED8-BDFA-19A7A48ED38A}" destId="{8FED5FDD-1CF8-4278-AA2E-7B60F20C7434}" srcOrd="1" destOrd="0" presId="urn:microsoft.com/office/officeart/2016/7/layout/LinearBlockProcessNumbered"/>
    <dgm:cxn modelId="{A66B7CCE-AAEA-43F3-BE00-830068C37C26}" type="presOf" srcId="{77484503-5D54-4148-92CA-DBBFCB620CA2}" destId="{0D263E66-0B20-41A6-9328-8A46A3BB79AC}" srcOrd="0" destOrd="0" presId="urn:microsoft.com/office/officeart/2016/7/layout/LinearBlockProcessNumbered"/>
    <dgm:cxn modelId="{453150D0-5BD3-4D30-92AF-D1F652E0EC66}" type="presOf" srcId="{7D6F44D1-AAC0-48C7-B932-D09411914BC1}" destId="{DFFCA662-21FC-43DE-AC4E-6D9C4F84C452}" srcOrd="1" destOrd="0" presId="urn:microsoft.com/office/officeart/2016/7/layout/LinearBlockProcessNumbered"/>
    <dgm:cxn modelId="{C68FC4D0-BF34-45AB-ACCD-D2FAAE6D017F}" type="presOf" srcId="{8E91B2EF-D29C-4ED8-BDFA-19A7A48ED38A}" destId="{1859E9ED-63F4-4BCF-8C45-DBB3357C4B16}" srcOrd="0" destOrd="0" presId="urn:microsoft.com/office/officeart/2016/7/layout/LinearBlockProcessNumbered"/>
    <dgm:cxn modelId="{631930F8-3FF6-4AFE-8173-1575DE468346}" type="presParOf" srcId="{2702B910-5DB7-4244-AC43-0FB8D88E1DBD}" destId="{44DF9560-F0ED-4380-93A3-992D00E1BFBD}" srcOrd="0" destOrd="0" presId="urn:microsoft.com/office/officeart/2016/7/layout/LinearBlockProcessNumbered"/>
    <dgm:cxn modelId="{D971DC7E-BDA2-4ED4-951F-5DD9D4FF47F5}" type="presParOf" srcId="{44DF9560-F0ED-4380-93A3-992D00E1BFBD}" destId="{A730B3F4-58FC-44DC-85DB-BC9F3D56D3BF}" srcOrd="0" destOrd="0" presId="urn:microsoft.com/office/officeart/2016/7/layout/LinearBlockProcessNumbered"/>
    <dgm:cxn modelId="{BF4F8ADA-674D-4D41-889E-180EF97B4D8E}" type="presParOf" srcId="{44DF9560-F0ED-4380-93A3-992D00E1BFBD}" destId="{C2CEDDAE-1BA3-418A-BED4-D86784C000BB}" srcOrd="1" destOrd="0" presId="urn:microsoft.com/office/officeart/2016/7/layout/LinearBlockProcessNumbered"/>
    <dgm:cxn modelId="{29C39995-4981-43F8-88F6-B4D54CC0B0AE}" type="presParOf" srcId="{44DF9560-F0ED-4380-93A3-992D00E1BFBD}" destId="{DFFCA662-21FC-43DE-AC4E-6D9C4F84C452}" srcOrd="2" destOrd="0" presId="urn:microsoft.com/office/officeart/2016/7/layout/LinearBlockProcessNumbered"/>
    <dgm:cxn modelId="{8750084A-45D5-48E1-A8B6-57A3FE704085}" type="presParOf" srcId="{2702B910-5DB7-4244-AC43-0FB8D88E1DBD}" destId="{46007D27-D5E4-4D71-9EAB-837B56E6C81A}" srcOrd="1" destOrd="0" presId="urn:microsoft.com/office/officeart/2016/7/layout/LinearBlockProcessNumbered"/>
    <dgm:cxn modelId="{A7F488B7-82E4-45A3-BA87-C1732D249DD0}" type="presParOf" srcId="{2702B910-5DB7-4244-AC43-0FB8D88E1DBD}" destId="{30BF21CE-F354-4AD2-BAD6-ABDC8DDE9E65}" srcOrd="2" destOrd="0" presId="urn:microsoft.com/office/officeart/2016/7/layout/LinearBlockProcessNumbered"/>
    <dgm:cxn modelId="{C24CDE3F-0C64-4DFB-BE6A-9C6643C6A27B}" type="presParOf" srcId="{30BF21CE-F354-4AD2-BAD6-ABDC8DDE9E65}" destId="{6A5A8809-4AE8-4ADC-AEBE-34A005BB6EE4}" srcOrd="0" destOrd="0" presId="urn:microsoft.com/office/officeart/2016/7/layout/LinearBlockProcessNumbered"/>
    <dgm:cxn modelId="{BC6CBD6A-A4E6-4598-A0EB-017FD883BB88}" type="presParOf" srcId="{30BF21CE-F354-4AD2-BAD6-ABDC8DDE9E65}" destId="{B7AF0C6B-B3EF-4D4B-A4E8-B2B196BD77AF}" srcOrd="1" destOrd="0" presId="urn:microsoft.com/office/officeart/2016/7/layout/LinearBlockProcessNumbered"/>
    <dgm:cxn modelId="{7E5843A2-4F59-4026-94E8-78C90F45532A}" type="presParOf" srcId="{30BF21CE-F354-4AD2-BAD6-ABDC8DDE9E65}" destId="{911EAD4B-9DB1-4884-B7AA-016A99616119}" srcOrd="2" destOrd="0" presId="urn:microsoft.com/office/officeart/2016/7/layout/LinearBlockProcessNumbered"/>
    <dgm:cxn modelId="{DCAAC102-A37C-4503-9B47-D393DCFEEDF5}" type="presParOf" srcId="{2702B910-5DB7-4244-AC43-0FB8D88E1DBD}" destId="{00B565FB-F255-41F7-ABB8-A470452B34DE}" srcOrd="3" destOrd="0" presId="urn:microsoft.com/office/officeart/2016/7/layout/LinearBlockProcessNumbered"/>
    <dgm:cxn modelId="{B1D51B5F-27BC-4C62-B3E3-D71BB5245BF5}" type="presParOf" srcId="{2702B910-5DB7-4244-AC43-0FB8D88E1DBD}" destId="{6D149572-AD2B-486D-9798-D4B8FF0CCBD8}" srcOrd="4" destOrd="0" presId="urn:microsoft.com/office/officeart/2016/7/layout/LinearBlockProcessNumbered"/>
    <dgm:cxn modelId="{A9FFB3BE-0961-4D7D-A0A9-579B76AB08A2}" type="presParOf" srcId="{6D149572-AD2B-486D-9798-D4B8FF0CCBD8}" destId="{1859E9ED-63F4-4BCF-8C45-DBB3357C4B16}" srcOrd="0" destOrd="0" presId="urn:microsoft.com/office/officeart/2016/7/layout/LinearBlockProcessNumbered"/>
    <dgm:cxn modelId="{CB73AAA3-A814-4FF6-A9C4-D9D2A63BB9F3}" type="presParOf" srcId="{6D149572-AD2B-486D-9798-D4B8FF0CCBD8}" destId="{0D263E66-0B20-41A6-9328-8A46A3BB79AC}" srcOrd="1" destOrd="0" presId="urn:microsoft.com/office/officeart/2016/7/layout/LinearBlockProcessNumbered"/>
    <dgm:cxn modelId="{81422F0D-779F-41E5-851B-F1F3509B24D0}" type="presParOf" srcId="{6D149572-AD2B-486D-9798-D4B8FF0CCBD8}" destId="{8FED5FDD-1CF8-4278-AA2E-7B60F20C743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ED16E0-9FB4-4D38-92BC-0BEB21A6B75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78D0B7-2E15-462D-9593-F23D8C50D31A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104325CE-04E0-4DB0-A338-DC5DA351413C}" type="parTrans" cxnId="{286FEB2D-9268-47EC-B291-98DC079A5DA1}">
      <dgm:prSet/>
      <dgm:spPr/>
      <dgm:t>
        <a:bodyPr/>
        <a:lstStyle/>
        <a:p>
          <a:endParaRPr lang="en-US"/>
        </a:p>
      </dgm:t>
    </dgm:pt>
    <dgm:pt modelId="{E9F4A9B6-7E80-4464-B863-F17CE93F308F}" type="sibTrans" cxnId="{286FEB2D-9268-47EC-B291-98DC079A5DA1}">
      <dgm:prSet/>
      <dgm:spPr/>
      <dgm:t>
        <a:bodyPr/>
        <a:lstStyle/>
        <a:p>
          <a:endParaRPr lang="en-US"/>
        </a:p>
      </dgm:t>
    </dgm:pt>
    <dgm:pt modelId="{6CDD7C8C-3554-465F-906F-22EE03DE900F}">
      <dgm:prSet/>
      <dgm:spPr/>
      <dgm:t>
        <a:bodyPr/>
        <a:lstStyle/>
        <a:p>
          <a:r>
            <a:rPr lang="en-US" dirty="0"/>
            <a:t>Google Maps API</a:t>
          </a:r>
        </a:p>
      </dgm:t>
    </dgm:pt>
    <dgm:pt modelId="{EBC468FE-3FE5-442E-9AC8-E3A309FB7F10}" type="parTrans" cxnId="{1830D796-44B0-444E-B52A-98D294FD5FC6}">
      <dgm:prSet/>
      <dgm:spPr/>
      <dgm:t>
        <a:bodyPr/>
        <a:lstStyle/>
        <a:p>
          <a:endParaRPr lang="en-US"/>
        </a:p>
      </dgm:t>
    </dgm:pt>
    <dgm:pt modelId="{70DDBF29-52F5-43BB-8022-62A9C7776E84}" type="sibTrans" cxnId="{1830D796-44B0-444E-B52A-98D294FD5FC6}">
      <dgm:prSet/>
      <dgm:spPr/>
      <dgm:t>
        <a:bodyPr/>
        <a:lstStyle/>
        <a:p>
          <a:endParaRPr lang="en-US"/>
        </a:p>
      </dgm:t>
    </dgm:pt>
    <dgm:pt modelId="{1D09C541-E58A-44FC-AECB-0B15D9143F47}">
      <dgm:prSet/>
      <dgm:spPr/>
      <dgm:t>
        <a:bodyPr/>
        <a:lstStyle/>
        <a:p>
          <a:r>
            <a:rPr lang="en-US" dirty="0"/>
            <a:t>GSM module</a:t>
          </a:r>
        </a:p>
      </dgm:t>
    </dgm:pt>
    <dgm:pt modelId="{28FC1CFB-AA1F-4B57-BDFF-B29623AC6562}" type="parTrans" cxnId="{B2FD9CC0-C622-4F0C-906B-1DE2B1A6F4A0}">
      <dgm:prSet/>
      <dgm:spPr/>
      <dgm:t>
        <a:bodyPr/>
        <a:lstStyle/>
        <a:p>
          <a:endParaRPr lang="en-US"/>
        </a:p>
      </dgm:t>
    </dgm:pt>
    <dgm:pt modelId="{3B467CC9-E213-4085-9784-3A3E43FA1A4F}" type="sibTrans" cxnId="{B2FD9CC0-C622-4F0C-906B-1DE2B1A6F4A0}">
      <dgm:prSet/>
      <dgm:spPr/>
      <dgm:t>
        <a:bodyPr/>
        <a:lstStyle/>
        <a:p>
          <a:endParaRPr lang="en-US"/>
        </a:p>
      </dgm:t>
    </dgm:pt>
    <dgm:pt modelId="{067A083B-2FC3-4AA9-BB7A-6B006FC803A9}">
      <dgm:prSet/>
      <dgm:spPr/>
      <dgm:t>
        <a:bodyPr/>
        <a:lstStyle/>
        <a:p>
          <a:r>
            <a:rPr lang="en-US" dirty="0"/>
            <a:t>GPS Device.</a:t>
          </a:r>
        </a:p>
      </dgm:t>
    </dgm:pt>
    <dgm:pt modelId="{B8367D74-0DF5-48D4-908E-E983F42B5BE9}" type="parTrans" cxnId="{D3308108-8654-4AD7-AACC-13887671EF22}">
      <dgm:prSet/>
      <dgm:spPr/>
      <dgm:t>
        <a:bodyPr/>
        <a:lstStyle/>
        <a:p>
          <a:endParaRPr lang="en-US"/>
        </a:p>
      </dgm:t>
    </dgm:pt>
    <dgm:pt modelId="{0F39DA33-63BF-4AAF-B1C6-492298D98871}" type="sibTrans" cxnId="{D3308108-8654-4AD7-AACC-13887671EF22}">
      <dgm:prSet/>
      <dgm:spPr/>
      <dgm:t>
        <a:bodyPr/>
        <a:lstStyle/>
        <a:p>
          <a:endParaRPr lang="en-US"/>
        </a:p>
      </dgm:t>
    </dgm:pt>
    <dgm:pt modelId="{FCCBC1B4-1E9A-46B1-BD49-DF98BA20CE66}">
      <dgm:prSet/>
      <dgm:spPr/>
      <dgm:t>
        <a:bodyPr/>
        <a:lstStyle/>
        <a:p>
          <a:r>
            <a:rPr lang="en-US" dirty="0"/>
            <a:t>CCTV</a:t>
          </a:r>
        </a:p>
      </dgm:t>
    </dgm:pt>
    <dgm:pt modelId="{D5AEC934-C237-4C17-A5C1-3B1133B79E8B}" type="parTrans" cxnId="{62B2685D-A646-4B7A-96E8-BF3DAF205930}">
      <dgm:prSet/>
      <dgm:spPr/>
      <dgm:t>
        <a:bodyPr/>
        <a:lstStyle/>
        <a:p>
          <a:endParaRPr lang="en-US"/>
        </a:p>
      </dgm:t>
    </dgm:pt>
    <dgm:pt modelId="{9A95820A-ACCA-41E7-B1C5-47BEEA5B7550}" type="sibTrans" cxnId="{62B2685D-A646-4B7A-96E8-BF3DAF205930}">
      <dgm:prSet/>
      <dgm:spPr/>
      <dgm:t>
        <a:bodyPr/>
        <a:lstStyle/>
        <a:p>
          <a:endParaRPr lang="en-US"/>
        </a:p>
      </dgm:t>
    </dgm:pt>
    <dgm:pt modelId="{EE25A673-D156-4216-8BD2-4330207C03CE}">
      <dgm:prSet/>
      <dgm:spPr/>
      <dgm:t>
        <a:bodyPr/>
        <a:lstStyle/>
        <a:p>
          <a:r>
            <a:rPr lang="en-US" dirty="0"/>
            <a:t>SENSORS </a:t>
          </a:r>
        </a:p>
      </dgm:t>
    </dgm:pt>
    <dgm:pt modelId="{81EB0CF4-8B30-4D2D-AE4C-32DA8B7F3AA9}" type="parTrans" cxnId="{E09A9232-3909-498F-8114-7306282872B1}">
      <dgm:prSet/>
      <dgm:spPr/>
      <dgm:t>
        <a:bodyPr/>
        <a:lstStyle/>
        <a:p>
          <a:endParaRPr lang="en-US"/>
        </a:p>
      </dgm:t>
    </dgm:pt>
    <dgm:pt modelId="{5F1EBAAF-FDB0-499E-A83E-053E4C085AA7}" type="sibTrans" cxnId="{E09A9232-3909-498F-8114-7306282872B1}">
      <dgm:prSet/>
      <dgm:spPr/>
      <dgm:t>
        <a:bodyPr/>
        <a:lstStyle/>
        <a:p>
          <a:endParaRPr lang="en-US"/>
        </a:p>
      </dgm:t>
    </dgm:pt>
    <dgm:pt modelId="{2BA89927-BAB3-4230-AD5C-24820A18FD05}">
      <dgm:prSet/>
      <dgm:spPr/>
      <dgm:t>
        <a:bodyPr/>
        <a:lstStyle/>
        <a:p>
          <a:r>
            <a:rPr lang="en-US" dirty="0"/>
            <a:t>AWS or Cloud computing</a:t>
          </a:r>
        </a:p>
      </dgm:t>
    </dgm:pt>
    <dgm:pt modelId="{0879F6D9-5830-4BD0-A231-2FE8365175D8}" type="parTrans" cxnId="{FA23776D-4C66-473F-84F0-1EFF637D2F61}">
      <dgm:prSet/>
      <dgm:spPr/>
      <dgm:t>
        <a:bodyPr/>
        <a:lstStyle/>
        <a:p>
          <a:endParaRPr lang="en-US"/>
        </a:p>
      </dgm:t>
    </dgm:pt>
    <dgm:pt modelId="{051BE634-43F0-4E98-B966-75E387752E30}" type="sibTrans" cxnId="{FA23776D-4C66-473F-84F0-1EFF637D2F61}">
      <dgm:prSet/>
      <dgm:spPr/>
      <dgm:t>
        <a:bodyPr/>
        <a:lstStyle/>
        <a:p>
          <a:endParaRPr lang="en-US"/>
        </a:p>
      </dgm:t>
    </dgm:pt>
    <dgm:pt modelId="{DB995FBF-0FDE-4FEA-9CFA-F3E45B7D36E1}">
      <dgm:prSet/>
      <dgm:spPr/>
      <dgm:t>
        <a:bodyPr/>
        <a:lstStyle/>
        <a:p>
          <a:r>
            <a:rPr lang="en-US" dirty="0"/>
            <a:t>IOT</a:t>
          </a:r>
        </a:p>
      </dgm:t>
    </dgm:pt>
    <dgm:pt modelId="{6DA18E85-5BB0-4437-A874-1EEE77EEA320}" type="parTrans" cxnId="{FED0D2D4-BFED-4307-9DB1-2853188C8C8F}">
      <dgm:prSet/>
      <dgm:spPr/>
      <dgm:t>
        <a:bodyPr/>
        <a:lstStyle/>
        <a:p>
          <a:endParaRPr lang="en-US"/>
        </a:p>
      </dgm:t>
    </dgm:pt>
    <dgm:pt modelId="{07DA0C45-D36C-4729-B6E6-51A016888237}" type="sibTrans" cxnId="{FED0D2D4-BFED-4307-9DB1-2853188C8C8F}">
      <dgm:prSet/>
      <dgm:spPr/>
      <dgm:t>
        <a:bodyPr/>
        <a:lstStyle/>
        <a:p>
          <a:endParaRPr lang="en-US"/>
        </a:p>
      </dgm:t>
    </dgm:pt>
    <dgm:pt modelId="{AAE90EFC-5A19-406B-99E7-164B65BFADA0}" type="pres">
      <dgm:prSet presAssocID="{E0ED16E0-9FB4-4D38-92BC-0BEB21A6B755}" presName="vert0" presStyleCnt="0">
        <dgm:presLayoutVars>
          <dgm:dir/>
          <dgm:animOne val="branch"/>
          <dgm:animLvl val="lvl"/>
        </dgm:presLayoutVars>
      </dgm:prSet>
      <dgm:spPr/>
    </dgm:pt>
    <dgm:pt modelId="{750781B9-D1BB-49B4-A1B4-F2101A4F2510}" type="pres">
      <dgm:prSet presAssocID="{DA78D0B7-2E15-462D-9593-F23D8C50D31A}" presName="thickLine" presStyleLbl="alignNode1" presStyleIdx="0" presStyleCnt="8"/>
      <dgm:spPr/>
    </dgm:pt>
    <dgm:pt modelId="{6BDE6D7C-1865-4893-8C63-D12CD13C2734}" type="pres">
      <dgm:prSet presAssocID="{DA78D0B7-2E15-462D-9593-F23D8C50D31A}" presName="horz1" presStyleCnt="0"/>
      <dgm:spPr/>
    </dgm:pt>
    <dgm:pt modelId="{E0692543-358D-4B00-8FDF-BB488556E668}" type="pres">
      <dgm:prSet presAssocID="{DA78D0B7-2E15-462D-9593-F23D8C50D31A}" presName="tx1" presStyleLbl="revTx" presStyleIdx="0" presStyleCnt="8"/>
      <dgm:spPr/>
    </dgm:pt>
    <dgm:pt modelId="{4917628E-18F0-43A1-8137-F50033165064}" type="pres">
      <dgm:prSet presAssocID="{DA78D0B7-2E15-462D-9593-F23D8C50D31A}" presName="vert1" presStyleCnt="0"/>
      <dgm:spPr/>
    </dgm:pt>
    <dgm:pt modelId="{6D04489C-FEF9-4713-A893-620E0E45722F}" type="pres">
      <dgm:prSet presAssocID="{6CDD7C8C-3554-465F-906F-22EE03DE900F}" presName="thickLine" presStyleLbl="alignNode1" presStyleIdx="1" presStyleCnt="8"/>
      <dgm:spPr/>
    </dgm:pt>
    <dgm:pt modelId="{FBC7D73F-2B61-4670-951E-E0FDB5EB0B8B}" type="pres">
      <dgm:prSet presAssocID="{6CDD7C8C-3554-465F-906F-22EE03DE900F}" presName="horz1" presStyleCnt="0"/>
      <dgm:spPr/>
    </dgm:pt>
    <dgm:pt modelId="{05009E93-4C78-49B8-AABC-8DAAC20998E3}" type="pres">
      <dgm:prSet presAssocID="{6CDD7C8C-3554-465F-906F-22EE03DE900F}" presName="tx1" presStyleLbl="revTx" presStyleIdx="1" presStyleCnt="8"/>
      <dgm:spPr/>
    </dgm:pt>
    <dgm:pt modelId="{C70F843F-7933-4C49-8F96-313955035456}" type="pres">
      <dgm:prSet presAssocID="{6CDD7C8C-3554-465F-906F-22EE03DE900F}" presName="vert1" presStyleCnt="0"/>
      <dgm:spPr/>
    </dgm:pt>
    <dgm:pt modelId="{691A28EA-28C7-47BA-9D8B-160856695E7C}" type="pres">
      <dgm:prSet presAssocID="{1D09C541-E58A-44FC-AECB-0B15D9143F47}" presName="thickLine" presStyleLbl="alignNode1" presStyleIdx="2" presStyleCnt="8"/>
      <dgm:spPr/>
    </dgm:pt>
    <dgm:pt modelId="{F1A1C3C9-7266-4EFE-A18A-78E54E71487C}" type="pres">
      <dgm:prSet presAssocID="{1D09C541-E58A-44FC-AECB-0B15D9143F47}" presName="horz1" presStyleCnt="0"/>
      <dgm:spPr/>
    </dgm:pt>
    <dgm:pt modelId="{B277F086-CCE9-4F12-8EF9-DBA5C2969B79}" type="pres">
      <dgm:prSet presAssocID="{1D09C541-E58A-44FC-AECB-0B15D9143F47}" presName="tx1" presStyleLbl="revTx" presStyleIdx="2" presStyleCnt="8"/>
      <dgm:spPr/>
    </dgm:pt>
    <dgm:pt modelId="{3D3713DF-BB08-4126-AC94-81095235A3D4}" type="pres">
      <dgm:prSet presAssocID="{1D09C541-E58A-44FC-AECB-0B15D9143F47}" presName="vert1" presStyleCnt="0"/>
      <dgm:spPr/>
    </dgm:pt>
    <dgm:pt modelId="{1DDAEFD8-6D5A-4ACF-8D59-97198D1A719F}" type="pres">
      <dgm:prSet presAssocID="{067A083B-2FC3-4AA9-BB7A-6B006FC803A9}" presName="thickLine" presStyleLbl="alignNode1" presStyleIdx="3" presStyleCnt="8"/>
      <dgm:spPr/>
    </dgm:pt>
    <dgm:pt modelId="{54D84F9F-B727-4ADE-A15B-2048890912D6}" type="pres">
      <dgm:prSet presAssocID="{067A083B-2FC3-4AA9-BB7A-6B006FC803A9}" presName="horz1" presStyleCnt="0"/>
      <dgm:spPr/>
    </dgm:pt>
    <dgm:pt modelId="{CCE19039-4339-410B-9B89-C316574258A5}" type="pres">
      <dgm:prSet presAssocID="{067A083B-2FC3-4AA9-BB7A-6B006FC803A9}" presName="tx1" presStyleLbl="revTx" presStyleIdx="3" presStyleCnt="8"/>
      <dgm:spPr/>
    </dgm:pt>
    <dgm:pt modelId="{A5CC4272-5031-430B-8E5D-71E4969E394D}" type="pres">
      <dgm:prSet presAssocID="{067A083B-2FC3-4AA9-BB7A-6B006FC803A9}" presName="vert1" presStyleCnt="0"/>
      <dgm:spPr/>
    </dgm:pt>
    <dgm:pt modelId="{62C1B9A1-325F-4BFA-9FE5-05D53119D683}" type="pres">
      <dgm:prSet presAssocID="{FCCBC1B4-1E9A-46B1-BD49-DF98BA20CE66}" presName="thickLine" presStyleLbl="alignNode1" presStyleIdx="4" presStyleCnt="8"/>
      <dgm:spPr/>
    </dgm:pt>
    <dgm:pt modelId="{CB6FB2D8-4977-4301-B022-DD6D012B3737}" type="pres">
      <dgm:prSet presAssocID="{FCCBC1B4-1E9A-46B1-BD49-DF98BA20CE66}" presName="horz1" presStyleCnt="0"/>
      <dgm:spPr/>
    </dgm:pt>
    <dgm:pt modelId="{13B1DADF-4F53-48FC-B8F8-A559A5AE27D4}" type="pres">
      <dgm:prSet presAssocID="{FCCBC1B4-1E9A-46B1-BD49-DF98BA20CE66}" presName="tx1" presStyleLbl="revTx" presStyleIdx="4" presStyleCnt="8"/>
      <dgm:spPr/>
    </dgm:pt>
    <dgm:pt modelId="{E47DFEEB-5B5D-4DAC-A733-A72D4B036F21}" type="pres">
      <dgm:prSet presAssocID="{FCCBC1B4-1E9A-46B1-BD49-DF98BA20CE66}" presName="vert1" presStyleCnt="0"/>
      <dgm:spPr/>
    </dgm:pt>
    <dgm:pt modelId="{0C94E7C4-EBB7-4903-A696-AF0B58222884}" type="pres">
      <dgm:prSet presAssocID="{EE25A673-D156-4216-8BD2-4330207C03CE}" presName="thickLine" presStyleLbl="alignNode1" presStyleIdx="5" presStyleCnt="8"/>
      <dgm:spPr/>
    </dgm:pt>
    <dgm:pt modelId="{1AB999FF-8480-4066-BF0A-0B4095B71D30}" type="pres">
      <dgm:prSet presAssocID="{EE25A673-D156-4216-8BD2-4330207C03CE}" presName="horz1" presStyleCnt="0"/>
      <dgm:spPr/>
    </dgm:pt>
    <dgm:pt modelId="{599964D4-13C9-4DB8-A62B-E2B5CFE5E373}" type="pres">
      <dgm:prSet presAssocID="{EE25A673-D156-4216-8BD2-4330207C03CE}" presName="tx1" presStyleLbl="revTx" presStyleIdx="5" presStyleCnt="8"/>
      <dgm:spPr/>
    </dgm:pt>
    <dgm:pt modelId="{BDFAB5E7-4273-4708-ADBE-EFA73BF55045}" type="pres">
      <dgm:prSet presAssocID="{EE25A673-D156-4216-8BD2-4330207C03CE}" presName="vert1" presStyleCnt="0"/>
      <dgm:spPr/>
    </dgm:pt>
    <dgm:pt modelId="{12DB764E-87F4-4F08-ACC2-31EAB24F9892}" type="pres">
      <dgm:prSet presAssocID="{2BA89927-BAB3-4230-AD5C-24820A18FD05}" presName="thickLine" presStyleLbl="alignNode1" presStyleIdx="6" presStyleCnt="8"/>
      <dgm:spPr/>
    </dgm:pt>
    <dgm:pt modelId="{4040F3A4-25D7-4F80-9FD3-D57E38587916}" type="pres">
      <dgm:prSet presAssocID="{2BA89927-BAB3-4230-AD5C-24820A18FD05}" presName="horz1" presStyleCnt="0"/>
      <dgm:spPr/>
    </dgm:pt>
    <dgm:pt modelId="{D9CEEC9E-5F8A-49E8-B149-A438567538ED}" type="pres">
      <dgm:prSet presAssocID="{2BA89927-BAB3-4230-AD5C-24820A18FD05}" presName="tx1" presStyleLbl="revTx" presStyleIdx="6" presStyleCnt="8"/>
      <dgm:spPr/>
    </dgm:pt>
    <dgm:pt modelId="{8C3A4442-3924-4553-B758-A1E8FF1A6241}" type="pres">
      <dgm:prSet presAssocID="{2BA89927-BAB3-4230-AD5C-24820A18FD05}" presName="vert1" presStyleCnt="0"/>
      <dgm:spPr/>
    </dgm:pt>
    <dgm:pt modelId="{60E17B98-86F2-46F3-94C1-11CAF19B18D0}" type="pres">
      <dgm:prSet presAssocID="{DB995FBF-0FDE-4FEA-9CFA-F3E45B7D36E1}" presName="thickLine" presStyleLbl="alignNode1" presStyleIdx="7" presStyleCnt="8"/>
      <dgm:spPr/>
    </dgm:pt>
    <dgm:pt modelId="{8B4B391F-F987-4995-9BA9-344D754656EE}" type="pres">
      <dgm:prSet presAssocID="{DB995FBF-0FDE-4FEA-9CFA-F3E45B7D36E1}" presName="horz1" presStyleCnt="0"/>
      <dgm:spPr/>
    </dgm:pt>
    <dgm:pt modelId="{F29ABD07-6451-4F28-B517-20C70CFD44D5}" type="pres">
      <dgm:prSet presAssocID="{DB995FBF-0FDE-4FEA-9CFA-F3E45B7D36E1}" presName="tx1" presStyleLbl="revTx" presStyleIdx="7" presStyleCnt="8"/>
      <dgm:spPr/>
    </dgm:pt>
    <dgm:pt modelId="{6546CADB-34EA-4F76-A60D-8150D219EB2F}" type="pres">
      <dgm:prSet presAssocID="{DB995FBF-0FDE-4FEA-9CFA-F3E45B7D36E1}" presName="vert1" presStyleCnt="0"/>
      <dgm:spPr/>
    </dgm:pt>
  </dgm:ptLst>
  <dgm:cxnLst>
    <dgm:cxn modelId="{D3308108-8654-4AD7-AACC-13887671EF22}" srcId="{E0ED16E0-9FB4-4D38-92BC-0BEB21A6B755}" destId="{067A083B-2FC3-4AA9-BB7A-6B006FC803A9}" srcOrd="3" destOrd="0" parTransId="{B8367D74-0DF5-48D4-908E-E983F42B5BE9}" sibTransId="{0F39DA33-63BF-4AAF-B1C6-492298D98871}"/>
    <dgm:cxn modelId="{196F3C17-6768-43F1-B93F-7AE2D2A1BBBB}" type="presOf" srcId="{DA78D0B7-2E15-462D-9593-F23D8C50D31A}" destId="{E0692543-358D-4B00-8FDF-BB488556E668}" srcOrd="0" destOrd="0" presId="urn:microsoft.com/office/officeart/2008/layout/LinedList"/>
    <dgm:cxn modelId="{45F8C81A-8DA5-430F-8363-483B67A0D642}" type="presOf" srcId="{FCCBC1B4-1E9A-46B1-BD49-DF98BA20CE66}" destId="{13B1DADF-4F53-48FC-B8F8-A559A5AE27D4}" srcOrd="0" destOrd="0" presId="urn:microsoft.com/office/officeart/2008/layout/LinedList"/>
    <dgm:cxn modelId="{286FEB2D-9268-47EC-B291-98DC079A5DA1}" srcId="{E0ED16E0-9FB4-4D38-92BC-0BEB21A6B755}" destId="{DA78D0B7-2E15-462D-9593-F23D8C50D31A}" srcOrd="0" destOrd="0" parTransId="{104325CE-04E0-4DB0-A338-DC5DA351413C}" sibTransId="{E9F4A9B6-7E80-4464-B863-F17CE93F308F}"/>
    <dgm:cxn modelId="{5755732F-DDB7-484B-93DF-31DBAA37C9BA}" type="presOf" srcId="{2BA89927-BAB3-4230-AD5C-24820A18FD05}" destId="{D9CEEC9E-5F8A-49E8-B149-A438567538ED}" srcOrd="0" destOrd="0" presId="urn:microsoft.com/office/officeart/2008/layout/LinedList"/>
    <dgm:cxn modelId="{E09A9232-3909-498F-8114-7306282872B1}" srcId="{E0ED16E0-9FB4-4D38-92BC-0BEB21A6B755}" destId="{EE25A673-D156-4216-8BD2-4330207C03CE}" srcOrd="5" destOrd="0" parTransId="{81EB0CF4-8B30-4D2D-AE4C-32DA8B7F3AA9}" sibTransId="{5F1EBAAF-FDB0-499E-A83E-053E4C085AA7}"/>
    <dgm:cxn modelId="{6981C132-A9FA-4C48-BF82-651C226931A7}" type="presOf" srcId="{1D09C541-E58A-44FC-AECB-0B15D9143F47}" destId="{B277F086-CCE9-4F12-8EF9-DBA5C2969B79}" srcOrd="0" destOrd="0" presId="urn:microsoft.com/office/officeart/2008/layout/LinedList"/>
    <dgm:cxn modelId="{62B2685D-A646-4B7A-96E8-BF3DAF205930}" srcId="{E0ED16E0-9FB4-4D38-92BC-0BEB21A6B755}" destId="{FCCBC1B4-1E9A-46B1-BD49-DF98BA20CE66}" srcOrd="4" destOrd="0" parTransId="{D5AEC934-C237-4C17-A5C1-3B1133B79E8B}" sibTransId="{9A95820A-ACCA-41E7-B1C5-47BEEA5B7550}"/>
    <dgm:cxn modelId="{FA23776D-4C66-473F-84F0-1EFF637D2F61}" srcId="{E0ED16E0-9FB4-4D38-92BC-0BEB21A6B755}" destId="{2BA89927-BAB3-4230-AD5C-24820A18FD05}" srcOrd="6" destOrd="0" parTransId="{0879F6D9-5830-4BD0-A231-2FE8365175D8}" sibTransId="{051BE634-43F0-4E98-B966-75E387752E30}"/>
    <dgm:cxn modelId="{BCCA8753-67D2-4E5F-893C-A8456EE4128E}" type="presOf" srcId="{DB995FBF-0FDE-4FEA-9CFA-F3E45B7D36E1}" destId="{F29ABD07-6451-4F28-B517-20C70CFD44D5}" srcOrd="0" destOrd="0" presId="urn:microsoft.com/office/officeart/2008/layout/LinedList"/>
    <dgm:cxn modelId="{B1784487-ACE7-4825-8952-5EAD1AADF05E}" type="presOf" srcId="{067A083B-2FC3-4AA9-BB7A-6B006FC803A9}" destId="{CCE19039-4339-410B-9B89-C316574258A5}" srcOrd="0" destOrd="0" presId="urn:microsoft.com/office/officeart/2008/layout/LinedList"/>
    <dgm:cxn modelId="{1830D796-44B0-444E-B52A-98D294FD5FC6}" srcId="{E0ED16E0-9FB4-4D38-92BC-0BEB21A6B755}" destId="{6CDD7C8C-3554-465F-906F-22EE03DE900F}" srcOrd="1" destOrd="0" parTransId="{EBC468FE-3FE5-442E-9AC8-E3A309FB7F10}" sibTransId="{70DDBF29-52F5-43BB-8022-62A9C7776E84}"/>
    <dgm:cxn modelId="{4E1F119A-0C5D-475F-B0DC-D84CAD8BE383}" type="presOf" srcId="{EE25A673-D156-4216-8BD2-4330207C03CE}" destId="{599964D4-13C9-4DB8-A62B-E2B5CFE5E373}" srcOrd="0" destOrd="0" presId="urn:microsoft.com/office/officeart/2008/layout/LinedList"/>
    <dgm:cxn modelId="{10B3D99F-410D-466C-ADDC-F342C4E90F6A}" type="presOf" srcId="{E0ED16E0-9FB4-4D38-92BC-0BEB21A6B755}" destId="{AAE90EFC-5A19-406B-99E7-164B65BFADA0}" srcOrd="0" destOrd="0" presId="urn:microsoft.com/office/officeart/2008/layout/LinedList"/>
    <dgm:cxn modelId="{B2FD9CC0-C622-4F0C-906B-1DE2B1A6F4A0}" srcId="{E0ED16E0-9FB4-4D38-92BC-0BEB21A6B755}" destId="{1D09C541-E58A-44FC-AECB-0B15D9143F47}" srcOrd="2" destOrd="0" parTransId="{28FC1CFB-AA1F-4B57-BDFF-B29623AC6562}" sibTransId="{3B467CC9-E213-4085-9784-3A3E43FA1A4F}"/>
    <dgm:cxn modelId="{E7A749C2-B1E6-444D-8330-B06A2F640DA5}" type="presOf" srcId="{6CDD7C8C-3554-465F-906F-22EE03DE900F}" destId="{05009E93-4C78-49B8-AABC-8DAAC20998E3}" srcOrd="0" destOrd="0" presId="urn:microsoft.com/office/officeart/2008/layout/LinedList"/>
    <dgm:cxn modelId="{FED0D2D4-BFED-4307-9DB1-2853188C8C8F}" srcId="{E0ED16E0-9FB4-4D38-92BC-0BEB21A6B755}" destId="{DB995FBF-0FDE-4FEA-9CFA-F3E45B7D36E1}" srcOrd="7" destOrd="0" parTransId="{6DA18E85-5BB0-4437-A874-1EEE77EEA320}" sibTransId="{07DA0C45-D36C-4729-B6E6-51A016888237}"/>
    <dgm:cxn modelId="{9BDCF5D0-53DD-407D-98D1-70AAE112970E}" type="presParOf" srcId="{AAE90EFC-5A19-406B-99E7-164B65BFADA0}" destId="{750781B9-D1BB-49B4-A1B4-F2101A4F2510}" srcOrd="0" destOrd="0" presId="urn:microsoft.com/office/officeart/2008/layout/LinedList"/>
    <dgm:cxn modelId="{DBF68FC9-AD0E-46EC-A538-AEB2ACFF52D7}" type="presParOf" srcId="{AAE90EFC-5A19-406B-99E7-164B65BFADA0}" destId="{6BDE6D7C-1865-4893-8C63-D12CD13C2734}" srcOrd="1" destOrd="0" presId="urn:microsoft.com/office/officeart/2008/layout/LinedList"/>
    <dgm:cxn modelId="{64D60A8B-4336-453C-A43D-142DFAF0E977}" type="presParOf" srcId="{6BDE6D7C-1865-4893-8C63-D12CD13C2734}" destId="{E0692543-358D-4B00-8FDF-BB488556E668}" srcOrd="0" destOrd="0" presId="urn:microsoft.com/office/officeart/2008/layout/LinedList"/>
    <dgm:cxn modelId="{74972BF0-B57D-4792-ADF3-DD4DD398AD47}" type="presParOf" srcId="{6BDE6D7C-1865-4893-8C63-D12CD13C2734}" destId="{4917628E-18F0-43A1-8137-F50033165064}" srcOrd="1" destOrd="0" presId="urn:microsoft.com/office/officeart/2008/layout/LinedList"/>
    <dgm:cxn modelId="{3DFB3535-EAAD-427C-B77E-B208E62CBDA6}" type="presParOf" srcId="{AAE90EFC-5A19-406B-99E7-164B65BFADA0}" destId="{6D04489C-FEF9-4713-A893-620E0E45722F}" srcOrd="2" destOrd="0" presId="urn:microsoft.com/office/officeart/2008/layout/LinedList"/>
    <dgm:cxn modelId="{D0BF4904-B6B9-4A89-BF13-095745C0CA43}" type="presParOf" srcId="{AAE90EFC-5A19-406B-99E7-164B65BFADA0}" destId="{FBC7D73F-2B61-4670-951E-E0FDB5EB0B8B}" srcOrd="3" destOrd="0" presId="urn:microsoft.com/office/officeart/2008/layout/LinedList"/>
    <dgm:cxn modelId="{6B3D8C3C-9F39-44BD-9287-170B3927CCA9}" type="presParOf" srcId="{FBC7D73F-2B61-4670-951E-E0FDB5EB0B8B}" destId="{05009E93-4C78-49B8-AABC-8DAAC20998E3}" srcOrd="0" destOrd="0" presId="urn:microsoft.com/office/officeart/2008/layout/LinedList"/>
    <dgm:cxn modelId="{E27E51C3-BBE0-492E-AD52-C1E27E2ACE0F}" type="presParOf" srcId="{FBC7D73F-2B61-4670-951E-E0FDB5EB0B8B}" destId="{C70F843F-7933-4C49-8F96-313955035456}" srcOrd="1" destOrd="0" presId="urn:microsoft.com/office/officeart/2008/layout/LinedList"/>
    <dgm:cxn modelId="{62ECA794-2B20-4FD7-809B-3A19DC7966FA}" type="presParOf" srcId="{AAE90EFC-5A19-406B-99E7-164B65BFADA0}" destId="{691A28EA-28C7-47BA-9D8B-160856695E7C}" srcOrd="4" destOrd="0" presId="urn:microsoft.com/office/officeart/2008/layout/LinedList"/>
    <dgm:cxn modelId="{754DE063-0A86-411A-B843-3B3136997E1E}" type="presParOf" srcId="{AAE90EFC-5A19-406B-99E7-164B65BFADA0}" destId="{F1A1C3C9-7266-4EFE-A18A-78E54E71487C}" srcOrd="5" destOrd="0" presId="urn:microsoft.com/office/officeart/2008/layout/LinedList"/>
    <dgm:cxn modelId="{ABC5B7B7-B419-4B3C-9181-ACA7D40097EA}" type="presParOf" srcId="{F1A1C3C9-7266-4EFE-A18A-78E54E71487C}" destId="{B277F086-CCE9-4F12-8EF9-DBA5C2969B79}" srcOrd="0" destOrd="0" presId="urn:microsoft.com/office/officeart/2008/layout/LinedList"/>
    <dgm:cxn modelId="{FA8E61BB-4B19-4E0F-8FBE-EBAA95741C44}" type="presParOf" srcId="{F1A1C3C9-7266-4EFE-A18A-78E54E71487C}" destId="{3D3713DF-BB08-4126-AC94-81095235A3D4}" srcOrd="1" destOrd="0" presId="urn:microsoft.com/office/officeart/2008/layout/LinedList"/>
    <dgm:cxn modelId="{2361410C-EC6F-471B-A3C6-ADF7B891E202}" type="presParOf" srcId="{AAE90EFC-5A19-406B-99E7-164B65BFADA0}" destId="{1DDAEFD8-6D5A-4ACF-8D59-97198D1A719F}" srcOrd="6" destOrd="0" presId="urn:microsoft.com/office/officeart/2008/layout/LinedList"/>
    <dgm:cxn modelId="{7B50C3B8-7E13-4784-9009-CCDBE61EE548}" type="presParOf" srcId="{AAE90EFC-5A19-406B-99E7-164B65BFADA0}" destId="{54D84F9F-B727-4ADE-A15B-2048890912D6}" srcOrd="7" destOrd="0" presId="urn:microsoft.com/office/officeart/2008/layout/LinedList"/>
    <dgm:cxn modelId="{35C3D032-74C6-4448-89D4-F9729814FF79}" type="presParOf" srcId="{54D84F9F-B727-4ADE-A15B-2048890912D6}" destId="{CCE19039-4339-410B-9B89-C316574258A5}" srcOrd="0" destOrd="0" presId="urn:microsoft.com/office/officeart/2008/layout/LinedList"/>
    <dgm:cxn modelId="{5E3A6CB7-86A9-4438-BFA8-5A8C02171CD2}" type="presParOf" srcId="{54D84F9F-B727-4ADE-A15B-2048890912D6}" destId="{A5CC4272-5031-430B-8E5D-71E4969E394D}" srcOrd="1" destOrd="0" presId="urn:microsoft.com/office/officeart/2008/layout/LinedList"/>
    <dgm:cxn modelId="{B5584F53-0E68-4612-B011-43AC61273AE4}" type="presParOf" srcId="{AAE90EFC-5A19-406B-99E7-164B65BFADA0}" destId="{62C1B9A1-325F-4BFA-9FE5-05D53119D683}" srcOrd="8" destOrd="0" presId="urn:microsoft.com/office/officeart/2008/layout/LinedList"/>
    <dgm:cxn modelId="{F96BA13A-056C-4297-8DF4-760D6AE3D478}" type="presParOf" srcId="{AAE90EFC-5A19-406B-99E7-164B65BFADA0}" destId="{CB6FB2D8-4977-4301-B022-DD6D012B3737}" srcOrd="9" destOrd="0" presId="urn:microsoft.com/office/officeart/2008/layout/LinedList"/>
    <dgm:cxn modelId="{BD229310-3D59-4AA2-B236-B3F37D777B2A}" type="presParOf" srcId="{CB6FB2D8-4977-4301-B022-DD6D012B3737}" destId="{13B1DADF-4F53-48FC-B8F8-A559A5AE27D4}" srcOrd="0" destOrd="0" presId="urn:microsoft.com/office/officeart/2008/layout/LinedList"/>
    <dgm:cxn modelId="{2028F730-5FF1-4F9E-A771-67EF598C2AF5}" type="presParOf" srcId="{CB6FB2D8-4977-4301-B022-DD6D012B3737}" destId="{E47DFEEB-5B5D-4DAC-A733-A72D4B036F21}" srcOrd="1" destOrd="0" presId="urn:microsoft.com/office/officeart/2008/layout/LinedList"/>
    <dgm:cxn modelId="{7820A4E4-94C2-4388-97D4-36C49DBA5683}" type="presParOf" srcId="{AAE90EFC-5A19-406B-99E7-164B65BFADA0}" destId="{0C94E7C4-EBB7-4903-A696-AF0B58222884}" srcOrd="10" destOrd="0" presId="urn:microsoft.com/office/officeart/2008/layout/LinedList"/>
    <dgm:cxn modelId="{32787742-D832-440C-B945-C2F8B64CE56C}" type="presParOf" srcId="{AAE90EFC-5A19-406B-99E7-164B65BFADA0}" destId="{1AB999FF-8480-4066-BF0A-0B4095B71D30}" srcOrd="11" destOrd="0" presId="urn:microsoft.com/office/officeart/2008/layout/LinedList"/>
    <dgm:cxn modelId="{6F677213-AF11-40C4-ACD8-C5DC4D726C3B}" type="presParOf" srcId="{1AB999FF-8480-4066-BF0A-0B4095B71D30}" destId="{599964D4-13C9-4DB8-A62B-E2B5CFE5E373}" srcOrd="0" destOrd="0" presId="urn:microsoft.com/office/officeart/2008/layout/LinedList"/>
    <dgm:cxn modelId="{131EDD67-B77A-4D64-AAF0-194817BE56F9}" type="presParOf" srcId="{1AB999FF-8480-4066-BF0A-0B4095B71D30}" destId="{BDFAB5E7-4273-4708-ADBE-EFA73BF55045}" srcOrd="1" destOrd="0" presId="urn:microsoft.com/office/officeart/2008/layout/LinedList"/>
    <dgm:cxn modelId="{0BD6C27C-0960-42C0-BA76-3E6F783449B9}" type="presParOf" srcId="{AAE90EFC-5A19-406B-99E7-164B65BFADA0}" destId="{12DB764E-87F4-4F08-ACC2-31EAB24F9892}" srcOrd="12" destOrd="0" presId="urn:microsoft.com/office/officeart/2008/layout/LinedList"/>
    <dgm:cxn modelId="{F92A2694-3DD9-450D-B5CA-1A8BC3DAA0E0}" type="presParOf" srcId="{AAE90EFC-5A19-406B-99E7-164B65BFADA0}" destId="{4040F3A4-25D7-4F80-9FD3-D57E38587916}" srcOrd="13" destOrd="0" presId="urn:microsoft.com/office/officeart/2008/layout/LinedList"/>
    <dgm:cxn modelId="{AA1EFBC1-6F69-45DE-8410-9CC35EEDAE52}" type="presParOf" srcId="{4040F3A4-25D7-4F80-9FD3-D57E38587916}" destId="{D9CEEC9E-5F8A-49E8-B149-A438567538ED}" srcOrd="0" destOrd="0" presId="urn:microsoft.com/office/officeart/2008/layout/LinedList"/>
    <dgm:cxn modelId="{6200CD9A-50CB-42CB-A2FB-5BD4029FE7C5}" type="presParOf" srcId="{4040F3A4-25D7-4F80-9FD3-D57E38587916}" destId="{8C3A4442-3924-4553-B758-A1E8FF1A6241}" srcOrd="1" destOrd="0" presId="urn:microsoft.com/office/officeart/2008/layout/LinedList"/>
    <dgm:cxn modelId="{7066BDCE-A298-4A5A-AF7A-317118C24F58}" type="presParOf" srcId="{AAE90EFC-5A19-406B-99E7-164B65BFADA0}" destId="{60E17B98-86F2-46F3-94C1-11CAF19B18D0}" srcOrd="14" destOrd="0" presId="urn:microsoft.com/office/officeart/2008/layout/LinedList"/>
    <dgm:cxn modelId="{D66F061A-7470-417C-82B0-633A6FAD6F04}" type="presParOf" srcId="{AAE90EFC-5A19-406B-99E7-164B65BFADA0}" destId="{8B4B391F-F987-4995-9BA9-344D754656EE}" srcOrd="15" destOrd="0" presId="urn:microsoft.com/office/officeart/2008/layout/LinedList"/>
    <dgm:cxn modelId="{7D2BB11C-6AB3-49EC-9440-65373A35F325}" type="presParOf" srcId="{8B4B391F-F987-4995-9BA9-344D754656EE}" destId="{F29ABD07-6451-4F28-B517-20C70CFD44D5}" srcOrd="0" destOrd="0" presId="urn:microsoft.com/office/officeart/2008/layout/LinedList"/>
    <dgm:cxn modelId="{32B27FF4-21CA-4D0E-8121-B5F1BFD57D9F}" type="presParOf" srcId="{8B4B391F-F987-4995-9BA9-344D754656EE}" destId="{6546CADB-34EA-4F76-A60D-8150D219EB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731B85-7F5B-42C6-8DE5-EF6FFB8570B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16AAA49-7EB1-473B-AB61-3DEBE6BE3B0D}">
      <dgm:prSet/>
      <dgm:spPr/>
      <dgm:t>
        <a:bodyPr/>
        <a:lstStyle/>
        <a:p>
          <a:r>
            <a:rPr lang="en-US" b="1"/>
            <a:t>cost effective </a:t>
          </a:r>
          <a:endParaRPr lang="en-US"/>
        </a:p>
      </dgm:t>
    </dgm:pt>
    <dgm:pt modelId="{72173FC4-FFAC-45CC-A137-59EB94FADAE9}" type="parTrans" cxnId="{D1E7BB29-FCF2-4768-B92E-3EAF08A70093}">
      <dgm:prSet/>
      <dgm:spPr/>
      <dgm:t>
        <a:bodyPr/>
        <a:lstStyle/>
        <a:p>
          <a:endParaRPr lang="en-US"/>
        </a:p>
      </dgm:t>
    </dgm:pt>
    <dgm:pt modelId="{A5C1777E-F0A3-4A8E-B27C-654CAAAA4E56}" type="sibTrans" cxnId="{D1E7BB29-FCF2-4768-B92E-3EAF08A70093}">
      <dgm:prSet/>
      <dgm:spPr/>
      <dgm:t>
        <a:bodyPr/>
        <a:lstStyle/>
        <a:p>
          <a:endParaRPr lang="en-US"/>
        </a:p>
      </dgm:t>
    </dgm:pt>
    <dgm:pt modelId="{CFE9E56F-BB3F-4AA0-A9C7-C59D28033FD9}">
      <dgm:prSet/>
      <dgm:spPr/>
      <dgm:t>
        <a:bodyPr/>
        <a:lstStyle/>
        <a:p>
          <a:r>
            <a:rPr lang="en-US" b="1"/>
            <a:t>assured safety</a:t>
          </a:r>
          <a:r>
            <a:rPr lang="en-US"/>
            <a:t> </a:t>
          </a:r>
        </a:p>
      </dgm:t>
    </dgm:pt>
    <dgm:pt modelId="{97F3E66D-BB6D-483C-A418-96E90EBCE407}" type="parTrans" cxnId="{462BFA47-011B-44C9-B49D-E4C635116CA4}">
      <dgm:prSet/>
      <dgm:spPr/>
      <dgm:t>
        <a:bodyPr/>
        <a:lstStyle/>
        <a:p>
          <a:endParaRPr lang="en-US"/>
        </a:p>
      </dgm:t>
    </dgm:pt>
    <dgm:pt modelId="{9E352D01-99A8-4907-B1B0-D3E56DF0F34B}" type="sibTrans" cxnId="{462BFA47-011B-44C9-B49D-E4C635116CA4}">
      <dgm:prSet/>
      <dgm:spPr/>
      <dgm:t>
        <a:bodyPr/>
        <a:lstStyle/>
        <a:p>
          <a:endParaRPr lang="en-US"/>
        </a:p>
      </dgm:t>
    </dgm:pt>
    <dgm:pt modelId="{5AD925BD-2E18-40A5-B438-87D0806B8063}">
      <dgm:prSet/>
      <dgm:spPr/>
      <dgm:t>
        <a:bodyPr/>
        <a:lstStyle/>
        <a:p>
          <a:r>
            <a:rPr lang="en-US"/>
            <a:t>victim life can be save quickly</a:t>
          </a:r>
        </a:p>
      </dgm:t>
    </dgm:pt>
    <dgm:pt modelId="{D2E5C91F-6394-4DF3-94F4-AE4AB19B33D5}" type="parTrans" cxnId="{D489DC95-A312-43F8-B5C0-66FA80137FB8}">
      <dgm:prSet/>
      <dgm:spPr/>
      <dgm:t>
        <a:bodyPr/>
        <a:lstStyle/>
        <a:p>
          <a:endParaRPr lang="en-US"/>
        </a:p>
      </dgm:t>
    </dgm:pt>
    <dgm:pt modelId="{45989864-5532-4DD1-A318-AE02DB387A97}" type="sibTrans" cxnId="{D489DC95-A312-43F8-B5C0-66FA80137FB8}">
      <dgm:prSet/>
      <dgm:spPr/>
      <dgm:t>
        <a:bodyPr/>
        <a:lstStyle/>
        <a:p>
          <a:endParaRPr lang="en-US"/>
        </a:p>
      </dgm:t>
    </dgm:pt>
    <dgm:pt modelId="{137E3373-50A7-43C5-8742-E0F1B9DC72A2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0635B2D1-D318-4A01-850A-D055C5B077B9}" type="parTrans" cxnId="{5F8013A9-BDD0-4330-B407-AD733AE5F29A}">
      <dgm:prSet/>
      <dgm:spPr/>
      <dgm:t>
        <a:bodyPr/>
        <a:lstStyle/>
        <a:p>
          <a:endParaRPr lang="en-US"/>
        </a:p>
      </dgm:t>
    </dgm:pt>
    <dgm:pt modelId="{AB14AAC4-4D41-4214-8CF0-74B73F8E7270}" type="sibTrans" cxnId="{5F8013A9-BDD0-4330-B407-AD733AE5F29A}">
      <dgm:prSet/>
      <dgm:spPr/>
      <dgm:t>
        <a:bodyPr/>
        <a:lstStyle/>
        <a:p>
          <a:endParaRPr lang="en-US"/>
        </a:p>
      </dgm:t>
    </dgm:pt>
    <dgm:pt modelId="{E18EA583-868B-4EA7-A6DB-AA31F7CB292B}">
      <dgm:prSet/>
      <dgm:spPr/>
      <dgm:t>
        <a:bodyPr/>
        <a:lstStyle/>
        <a:p>
          <a:r>
            <a:rPr lang="en-US"/>
            <a:t>better accuracy</a:t>
          </a:r>
        </a:p>
      </dgm:t>
    </dgm:pt>
    <dgm:pt modelId="{8912E2EE-CE04-4C6E-8B9B-C9CED5766621}" type="parTrans" cxnId="{AD5CBAD5-DC14-40D0-96AA-EA1BE9B6F85A}">
      <dgm:prSet/>
      <dgm:spPr/>
      <dgm:t>
        <a:bodyPr/>
        <a:lstStyle/>
        <a:p>
          <a:endParaRPr lang="en-US"/>
        </a:p>
      </dgm:t>
    </dgm:pt>
    <dgm:pt modelId="{0630EA5E-CADF-4FCF-AD37-C030A998103F}" type="sibTrans" cxnId="{AD5CBAD5-DC14-40D0-96AA-EA1BE9B6F85A}">
      <dgm:prSet/>
      <dgm:spPr/>
      <dgm:t>
        <a:bodyPr/>
        <a:lstStyle/>
        <a:p>
          <a:endParaRPr lang="en-US"/>
        </a:p>
      </dgm:t>
    </dgm:pt>
    <dgm:pt modelId="{44B654B7-3BD9-4D09-A219-B71720D199CB}">
      <dgm:prSet/>
      <dgm:spPr/>
      <dgm:t>
        <a:bodyPr/>
        <a:lstStyle/>
        <a:p>
          <a:r>
            <a:rPr lang="en-US"/>
            <a:t>efficient time consumption</a:t>
          </a:r>
        </a:p>
      </dgm:t>
    </dgm:pt>
    <dgm:pt modelId="{77BB759D-2358-4DD4-8A02-65B6195FD4ED}" type="parTrans" cxnId="{689BF4A3-8F71-4382-A60E-2D5255A12242}">
      <dgm:prSet/>
      <dgm:spPr/>
      <dgm:t>
        <a:bodyPr/>
        <a:lstStyle/>
        <a:p>
          <a:endParaRPr lang="en-US"/>
        </a:p>
      </dgm:t>
    </dgm:pt>
    <dgm:pt modelId="{E59B5520-AE7D-4DE3-B0FA-02C900DEC162}" type="sibTrans" cxnId="{689BF4A3-8F71-4382-A60E-2D5255A12242}">
      <dgm:prSet/>
      <dgm:spPr/>
      <dgm:t>
        <a:bodyPr/>
        <a:lstStyle/>
        <a:p>
          <a:endParaRPr lang="en-US"/>
        </a:p>
      </dgm:t>
    </dgm:pt>
    <dgm:pt modelId="{16AE9F19-D3B4-4D52-8A1F-551457913958}">
      <dgm:prSet/>
      <dgm:spPr/>
      <dgm:t>
        <a:bodyPr/>
        <a:lstStyle/>
        <a:p>
          <a:r>
            <a:rPr lang="en-US"/>
            <a:t>reduce the chance of human error. </a:t>
          </a:r>
        </a:p>
      </dgm:t>
    </dgm:pt>
    <dgm:pt modelId="{FDC1064B-4D08-4186-B5F2-56A37C908017}" type="parTrans" cxnId="{B8B965D0-8F0B-4C82-A678-22F3C698B335}">
      <dgm:prSet/>
      <dgm:spPr/>
      <dgm:t>
        <a:bodyPr/>
        <a:lstStyle/>
        <a:p>
          <a:endParaRPr lang="en-US"/>
        </a:p>
      </dgm:t>
    </dgm:pt>
    <dgm:pt modelId="{5537C585-6723-4779-A4B1-07B79C589A5F}" type="sibTrans" cxnId="{B8B965D0-8F0B-4C82-A678-22F3C698B335}">
      <dgm:prSet/>
      <dgm:spPr/>
      <dgm:t>
        <a:bodyPr/>
        <a:lstStyle/>
        <a:p>
          <a:endParaRPr lang="en-US"/>
        </a:p>
      </dgm:t>
    </dgm:pt>
    <dgm:pt modelId="{E1173CC3-73A6-4D84-88D1-818AFA96CD3D}" type="pres">
      <dgm:prSet presAssocID="{94731B85-7F5B-42C6-8DE5-EF6FFB8570B0}" presName="diagram" presStyleCnt="0">
        <dgm:presLayoutVars>
          <dgm:dir/>
          <dgm:resizeHandles val="exact"/>
        </dgm:presLayoutVars>
      </dgm:prSet>
      <dgm:spPr/>
    </dgm:pt>
    <dgm:pt modelId="{96D40E8E-97ED-4EEB-89ED-170D3256AC67}" type="pres">
      <dgm:prSet presAssocID="{916AAA49-7EB1-473B-AB61-3DEBE6BE3B0D}" presName="node" presStyleLbl="node1" presStyleIdx="0" presStyleCnt="7">
        <dgm:presLayoutVars>
          <dgm:bulletEnabled val="1"/>
        </dgm:presLayoutVars>
      </dgm:prSet>
      <dgm:spPr/>
    </dgm:pt>
    <dgm:pt modelId="{05FAB428-FF04-4D20-9226-D14886F7D833}" type="pres">
      <dgm:prSet presAssocID="{A5C1777E-F0A3-4A8E-B27C-654CAAAA4E56}" presName="sibTrans" presStyleCnt="0"/>
      <dgm:spPr/>
    </dgm:pt>
    <dgm:pt modelId="{12A88F05-4E17-4C45-8A2F-EC96124027D7}" type="pres">
      <dgm:prSet presAssocID="{CFE9E56F-BB3F-4AA0-A9C7-C59D28033FD9}" presName="node" presStyleLbl="node1" presStyleIdx="1" presStyleCnt="7">
        <dgm:presLayoutVars>
          <dgm:bulletEnabled val="1"/>
        </dgm:presLayoutVars>
      </dgm:prSet>
      <dgm:spPr/>
    </dgm:pt>
    <dgm:pt modelId="{2C5FD941-226F-431D-B61E-9A9F8AA1592D}" type="pres">
      <dgm:prSet presAssocID="{9E352D01-99A8-4907-B1B0-D3E56DF0F34B}" presName="sibTrans" presStyleCnt="0"/>
      <dgm:spPr/>
    </dgm:pt>
    <dgm:pt modelId="{BC7561AD-5139-462B-B99D-34DAED0412E9}" type="pres">
      <dgm:prSet presAssocID="{5AD925BD-2E18-40A5-B438-87D0806B8063}" presName="node" presStyleLbl="node1" presStyleIdx="2" presStyleCnt="7">
        <dgm:presLayoutVars>
          <dgm:bulletEnabled val="1"/>
        </dgm:presLayoutVars>
      </dgm:prSet>
      <dgm:spPr/>
    </dgm:pt>
    <dgm:pt modelId="{341B068E-934B-4450-8C62-BFFBE2F0182B}" type="pres">
      <dgm:prSet presAssocID="{45989864-5532-4DD1-A318-AE02DB387A97}" presName="sibTrans" presStyleCnt="0"/>
      <dgm:spPr/>
    </dgm:pt>
    <dgm:pt modelId="{3167A686-54CE-4141-B728-330F4F8C660F}" type="pres">
      <dgm:prSet presAssocID="{137E3373-50A7-43C5-8742-E0F1B9DC72A2}" presName="node" presStyleLbl="node1" presStyleIdx="3" presStyleCnt="7">
        <dgm:presLayoutVars>
          <dgm:bulletEnabled val="1"/>
        </dgm:presLayoutVars>
      </dgm:prSet>
      <dgm:spPr/>
    </dgm:pt>
    <dgm:pt modelId="{2DC5BC87-6964-4F41-8D19-BFEAB6CDCFC5}" type="pres">
      <dgm:prSet presAssocID="{AB14AAC4-4D41-4214-8CF0-74B73F8E7270}" presName="sibTrans" presStyleCnt="0"/>
      <dgm:spPr/>
    </dgm:pt>
    <dgm:pt modelId="{0B042BA0-59C1-45F4-A325-525D5D270570}" type="pres">
      <dgm:prSet presAssocID="{E18EA583-868B-4EA7-A6DB-AA31F7CB292B}" presName="node" presStyleLbl="node1" presStyleIdx="4" presStyleCnt="7">
        <dgm:presLayoutVars>
          <dgm:bulletEnabled val="1"/>
        </dgm:presLayoutVars>
      </dgm:prSet>
      <dgm:spPr/>
    </dgm:pt>
    <dgm:pt modelId="{97F81B5F-1AAC-4BCF-897D-4D52DEAE67AD}" type="pres">
      <dgm:prSet presAssocID="{0630EA5E-CADF-4FCF-AD37-C030A998103F}" presName="sibTrans" presStyleCnt="0"/>
      <dgm:spPr/>
    </dgm:pt>
    <dgm:pt modelId="{92C03779-D9AB-4BB8-9DB9-945C505F1550}" type="pres">
      <dgm:prSet presAssocID="{44B654B7-3BD9-4D09-A219-B71720D199CB}" presName="node" presStyleLbl="node1" presStyleIdx="5" presStyleCnt="7">
        <dgm:presLayoutVars>
          <dgm:bulletEnabled val="1"/>
        </dgm:presLayoutVars>
      </dgm:prSet>
      <dgm:spPr/>
    </dgm:pt>
    <dgm:pt modelId="{590D98C9-09C9-420E-9B96-7B4374DEB0D7}" type="pres">
      <dgm:prSet presAssocID="{E59B5520-AE7D-4DE3-B0FA-02C900DEC162}" presName="sibTrans" presStyleCnt="0"/>
      <dgm:spPr/>
    </dgm:pt>
    <dgm:pt modelId="{D4B934F9-3CE3-442B-95D2-A57229F8B24D}" type="pres">
      <dgm:prSet presAssocID="{16AE9F19-D3B4-4D52-8A1F-551457913958}" presName="node" presStyleLbl="node1" presStyleIdx="6" presStyleCnt="7">
        <dgm:presLayoutVars>
          <dgm:bulletEnabled val="1"/>
        </dgm:presLayoutVars>
      </dgm:prSet>
      <dgm:spPr/>
    </dgm:pt>
  </dgm:ptLst>
  <dgm:cxnLst>
    <dgm:cxn modelId="{385AF203-ADD8-4660-9876-7FC529FD1876}" type="presOf" srcId="{137E3373-50A7-43C5-8742-E0F1B9DC72A2}" destId="{3167A686-54CE-4141-B728-330F4F8C660F}" srcOrd="0" destOrd="0" presId="urn:microsoft.com/office/officeart/2005/8/layout/default"/>
    <dgm:cxn modelId="{D1E7BB29-FCF2-4768-B92E-3EAF08A70093}" srcId="{94731B85-7F5B-42C6-8DE5-EF6FFB8570B0}" destId="{916AAA49-7EB1-473B-AB61-3DEBE6BE3B0D}" srcOrd="0" destOrd="0" parTransId="{72173FC4-FFAC-45CC-A137-59EB94FADAE9}" sibTransId="{A5C1777E-F0A3-4A8E-B27C-654CAAAA4E56}"/>
    <dgm:cxn modelId="{146AF22D-3F55-47A5-AA45-8CD6F82865A2}" type="presOf" srcId="{94731B85-7F5B-42C6-8DE5-EF6FFB8570B0}" destId="{E1173CC3-73A6-4D84-88D1-818AFA96CD3D}" srcOrd="0" destOrd="0" presId="urn:microsoft.com/office/officeart/2005/8/layout/default"/>
    <dgm:cxn modelId="{B177FE66-E101-40CB-8086-A02162D71C61}" type="presOf" srcId="{44B654B7-3BD9-4D09-A219-B71720D199CB}" destId="{92C03779-D9AB-4BB8-9DB9-945C505F1550}" srcOrd="0" destOrd="0" presId="urn:microsoft.com/office/officeart/2005/8/layout/default"/>
    <dgm:cxn modelId="{462BFA47-011B-44C9-B49D-E4C635116CA4}" srcId="{94731B85-7F5B-42C6-8DE5-EF6FFB8570B0}" destId="{CFE9E56F-BB3F-4AA0-A9C7-C59D28033FD9}" srcOrd="1" destOrd="0" parTransId="{97F3E66D-BB6D-483C-A418-96E90EBCE407}" sibTransId="{9E352D01-99A8-4907-B1B0-D3E56DF0F34B}"/>
    <dgm:cxn modelId="{D489DC95-A312-43F8-B5C0-66FA80137FB8}" srcId="{94731B85-7F5B-42C6-8DE5-EF6FFB8570B0}" destId="{5AD925BD-2E18-40A5-B438-87D0806B8063}" srcOrd="2" destOrd="0" parTransId="{D2E5C91F-6394-4DF3-94F4-AE4AB19B33D5}" sibTransId="{45989864-5532-4DD1-A318-AE02DB387A97}"/>
    <dgm:cxn modelId="{6C47439E-6482-4844-B8B9-470379A7CF1C}" type="presOf" srcId="{5AD925BD-2E18-40A5-B438-87D0806B8063}" destId="{BC7561AD-5139-462B-B99D-34DAED0412E9}" srcOrd="0" destOrd="0" presId="urn:microsoft.com/office/officeart/2005/8/layout/default"/>
    <dgm:cxn modelId="{689BF4A3-8F71-4382-A60E-2D5255A12242}" srcId="{94731B85-7F5B-42C6-8DE5-EF6FFB8570B0}" destId="{44B654B7-3BD9-4D09-A219-B71720D199CB}" srcOrd="5" destOrd="0" parTransId="{77BB759D-2358-4DD4-8A02-65B6195FD4ED}" sibTransId="{E59B5520-AE7D-4DE3-B0FA-02C900DEC162}"/>
    <dgm:cxn modelId="{468848A8-DD78-45B9-A994-7D6B2F54A146}" type="presOf" srcId="{16AE9F19-D3B4-4D52-8A1F-551457913958}" destId="{D4B934F9-3CE3-442B-95D2-A57229F8B24D}" srcOrd="0" destOrd="0" presId="urn:microsoft.com/office/officeart/2005/8/layout/default"/>
    <dgm:cxn modelId="{5F8013A9-BDD0-4330-B407-AD733AE5F29A}" srcId="{94731B85-7F5B-42C6-8DE5-EF6FFB8570B0}" destId="{137E3373-50A7-43C5-8742-E0F1B9DC72A2}" srcOrd="3" destOrd="0" parTransId="{0635B2D1-D318-4A01-850A-D055C5B077B9}" sibTransId="{AB14AAC4-4D41-4214-8CF0-74B73F8E7270}"/>
    <dgm:cxn modelId="{7D583FB8-09F8-4950-990D-067E923E8137}" type="presOf" srcId="{916AAA49-7EB1-473B-AB61-3DEBE6BE3B0D}" destId="{96D40E8E-97ED-4EEB-89ED-170D3256AC67}" srcOrd="0" destOrd="0" presId="urn:microsoft.com/office/officeart/2005/8/layout/default"/>
    <dgm:cxn modelId="{3D615BBC-C407-4187-9129-913361C9F09B}" type="presOf" srcId="{CFE9E56F-BB3F-4AA0-A9C7-C59D28033FD9}" destId="{12A88F05-4E17-4C45-8A2F-EC96124027D7}" srcOrd="0" destOrd="0" presId="urn:microsoft.com/office/officeart/2005/8/layout/default"/>
    <dgm:cxn modelId="{F7BCBBCD-746B-4B2C-9B69-859EC19F6735}" type="presOf" srcId="{E18EA583-868B-4EA7-A6DB-AA31F7CB292B}" destId="{0B042BA0-59C1-45F4-A325-525D5D270570}" srcOrd="0" destOrd="0" presId="urn:microsoft.com/office/officeart/2005/8/layout/default"/>
    <dgm:cxn modelId="{B8B965D0-8F0B-4C82-A678-22F3C698B335}" srcId="{94731B85-7F5B-42C6-8DE5-EF6FFB8570B0}" destId="{16AE9F19-D3B4-4D52-8A1F-551457913958}" srcOrd="6" destOrd="0" parTransId="{FDC1064B-4D08-4186-B5F2-56A37C908017}" sibTransId="{5537C585-6723-4779-A4B1-07B79C589A5F}"/>
    <dgm:cxn modelId="{AD5CBAD5-DC14-40D0-96AA-EA1BE9B6F85A}" srcId="{94731B85-7F5B-42C6-8DE5-EF6FFB8570B0}" destId="{E18EA583-868B-4EA7-A6DB-AA31F7CB292B}" srcOrd="4" destOrd="0" parTransId="{8912E2EE-CE04-4C6E-8B9B-C9CED5766621}" sibTransId="{0630EA5E-CADF-4FCF-AD37-C030A998103F}"/>
    <dgm:cxn modelId="{6D3D76FB-EC5F-4C7C-9333-627A26C4663B}" type="presParOf" srcId="{E1173CC3-73A6-4D84-88D1-818AFA96CD3D}" destId="{96D40E8E-97ED-4EEB-89ED-170D3256AC67}" srcOrd="0" destOrd="0" presId="urn:microsoft.com/office/officeart/2005/8/layout/default"/>
    <dgm:cxn modelId="{8856AD7D-F008-4CFB-9CB2-9927464DE7CD}" type="presParOf" srcId="{E1173CC3-73A6-4D84-88D1-818AFA96CD3D}" destId="{05FAB428-FF04-4D20-9226-D14886F7D833}" srcOrd="1" destOrd="0" presId="urn:microsoft.com/office/officeart/2005/8/layout/default"/>
    <dgm:cxn modelId="{FA7507EF-92EB-41AC-8614-A4941692999A}" type="presParOf" srcId="{E1173CC3-73A6-4D84-88D1-818AFA96CD3D}" destId="{12A88F05-4E17-4C45-8A2F-EC96124027D7}" srcOrd="2" destOrd="0" presId="urn:microsoft.com/office/officeart/2005/8/layout/default"/>
    <dgm:cxn modelId="{D13F83DE-35B7-4DE3-9A34-0E767CEE1265}" type="presParOf" srcId="{E1173CC3-73A6-4D84-88D1-818AFA96CD3D}" destId="{2C5FD941-226F-431D-B61E-9A9F8AA1592D}" srcOrd="3" destOrd="0" presId="urn:microsoft.com/office/officeart/2005/8/layout/default"/>
    <dgm:cxn modelId="{3CC2401E-466E-424A-8E52-79661B3E6B51}" type="presParOf" srcId="{E1173CC3-73A6-4D84-88D1-818AFA96CD3D}" destId="{BC7561AD-5139-462B-B99D-34DAED0412E9}" srcOrd="4" destOrd="0" presId="urn:microsoft.com/office/officeart/2005/8/layout/default"/>
    <dgm:cxn modelId="{3F9CDA68-4F67-4E06-B9B2-95748D42DCF6}" type="presParOf" srcId="{E1173CC3-73A6-4D84-88D1-818AFA96CD3D}" destId="{341B068E-934B-4450-8C62-BFFBE2F0182B}" srcOrd="5" destOrd="0" presId="urn:microsoft.com/office/officeart/2005/8/layout/default"/>
    <dgm:cxn modelId="{B4F44BFF-8A2A-47FB-87CE-5D0108EE34CA}" type="presParOf" srcId="{E1173CC3-73A6-4D84-88D1-818AFA96CD3D}" destId="{3167A686-54CE-4141-B728-330F4F8C660F}" srcOrd="6" destOrd="0" presId="urn:microsoft.com/office/officeart/2005/8/layout/default"/>
    <dgm:cxn modelId="{3F529EA6-C798-486A-81B5-DB1B575C6ED5}" type="presParOf" srcId="{E1173CC3-73A6-4D84-88D1-818AFA96CD3D}" destId="{2DC5BC87-6964-4F41-8D19-BFEAB6CDCFC5}" srcOrd="7" destOrd="0" presId="urn:microsoft.com/office/officeart/2005/8/layout/default"/>
    <dgm:cxn modelId="{B3E9E5CF-A064-4CF7-A298-D3655F6CAC28}" type="presParOf" srcId="{E1173CC3-73A6-4D84-88D1-818AFA96CD3D}" destId="{0B042BA0-59C1-45F4-A325-525D5D270570}" srcOrd="8" destOrd="0" presId="urn:microsoft.com/office/officeart/2005/8/layout/default"/>
    <dgm:cxn modelId="{7CEF9B93-8C1F-4221-889B-7F20CA4730F1}" type="presParOf" srcId="{E1173CC3-73A6-4D84-88D1-818AFA96CD3D}" destId="{97F81B5F-1AAC-4BCF-897D-4D52DEAE67AD}" srcOrd="9" destOrd="0" presId="urn:microsoft.com/office/officeart/2005/8/layout/default"/>
    <dgm:cxn modelId="{79F63D3A-AF11-4F42-9465-5BEA45919A6F}" type="presParOf" srcId="{E1173CC3-73A6-4D84-88D1-818AFA96CD3D}" destId="{92C03779-D9AB-4BB8-9DB9-945C505F1550}" srcOrd="10" destOrd="0" presId="urn:microsoft.com/office/officeart/2005/8/layout/default"/>
    <dgm:cxn modelId="{391A3352-D568-48D7-83E0-B1CD7FFB5698}" type="presParOf" srcId="{E1173CC3-73A6-4D84-88D1-818AFA96CD3D}" destId="{590D98C9-09C9-420E-9B96-7B4374DEB0D7}" srcOrd="11" destOrd="0" presId="urn:microsoft.com/office/officeart/2005/8/layout/default"/>
    <dgm:cxn modelId="{9EAED1C4-C2B1-48D6-B714-D61120AEF637}" type="presParOf" srcId="{E1173CC3-73A6-4D84-88D1-818AFA96CD3D}" destId="{D4B934F9-3CE3-442B-95D2-A57229F8B24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D2918-EE84-4A96-8676-95ED14938BB2}">
      <dsp:nvSpPr>
        <dsp:cNvPr id="0" name=""/>
        <dsp:cNvSpPr/>
      </dsp:nvSpPr>
      <dsp:spPr>
        <a:xfrm>
          <a:off x="0" y="817"/>
          <a:ext cx="10678332" cy="1913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233C5-C995-4CE6-AA05-E8B251FEDC07}">
      <dsp:nvSpPr>
        <dsp:cNvPr id="0" name=""/>
        <dsp:cNvSpPr/>
      </dsp:nvSpPr>
      <dsp:spPr>
        <a:xfrm>
          <a:off x="578793" y="431325"/>
          <a:ext cx="1052351" cy="1052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82B91-D908-48BD-ACEF-88CFF8AA308D}">
      <dsp:nvSpPr>
        <dsp:cNvPr id="0" name=""/>
        <dsp:cNvSpPr/>
      </dsp:nvSpPr>
      <dsp:spPr>
        <a:xfrm>
          <a:off x="2209938" y="817"/>
          <a:ext cx="8468393" cy="1913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98" tIns="202498" rIns="202498" bIns="2024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soon as the accident occurs, the </a:t>
          </a:r>
          <a:r>
            <a:rPr lang="en-US" sz="2500" b="1" kern="1200"/>
            <a:t>ABS preinstalled</a:t>
          </a:r>
          <a:r>
            <a:rPr lang="en-US" sz="2500" kern="1200"/>
            <a:t> into the car will trigger a signal to the hardware module which is pre-installed in the car.</a:t>
          </a:r>
        </a:p>
      </dsp:txBody>
      <dsp:txXfrm>
        <a:off x="2209938" y="817"/>
        <a:ext cx="8468393" cy="1913366"/>
      </dsp:txXfrm>
    </dsp:sp>
    <dsp:sp modelId="{B13A11B6-1346-455A-8D64-570CE7B9F2FA}">
      <dsp:nvSpPr>
        <dsp:cNvPr id="0" name=""/>
        <dsp:cNvSpPr/>
      </dsp:nvSpPr>
      <dsp:spPr>
        <a:xfrm>
          <a:off x="0" y="2392526"/>
          <a:ext cx="10678332" cy="1913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73502-CD42-4AAF-A1D0-C4A2296042AE}">
      <dsp:nvSpPr>
        <dsp:cNvPr id="0" name=""/>
        <dsp:cNvSpPr/>
      </dsp:nvSpPr>
      <dsp:spPr>
        <a:xfrm>
          <a:off x="578793" y="2823033"/>
          <a:ext cx="1052351" cy="1052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AA1F6-2C4D-4BA0-9B56-F4BF22FB9800}">
      <dsp:nvSpPr>
        <dsp:cNvPr id="0" name=""/>
        <dsp:cNvSpPr/>
      </dsp:nvSpPr>
      <dsp:spPr>
        <a:xfrm>
          <a:off x="2209938" y="2392526"/>
          <a:ext cx="8468393" cy="1913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98" tIns="202498" rIns="202498" bIns="2024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the hardware module detects this signal, it fetches its </a:t>
          </a:r>
          <a:r>
            <a:rPr lang="en-US" sz="2500" b="1" kern="1200"/>
            <a:t>location using the GPS module</a:t>
          </a:r>
          <a:r>
            <a:rPr lang="en-US" sz="2500" kern="1200"/>
            <a:t> and sends these fetched coordinates to the server system. </a:t>
          </a:r>
        </a:p>
      </dsp:txBody>
      <dsp:txXfrm>
        <a:off x="2209938" y="2392526"/>
        <a:ext cx="8468393" cy="1913366"/>
      </dsp:txXfrm>
    </dsp:sp>
    <dsp:sp modelId="{34848CE9-EE2A-46AC-9906-D01E8F336FF8}">
      <dsp:nvSpPr>
        <dsp:cNvPr id="0" name=""/>
        <dsp:cNvSpPr/>
      </dsp:nvSpPr>
      <dsp:spPr>
        <a:xfrm>
          <a:off x="0" y="4784234"/>
          <a:ext cx="10678332" cy="1913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71037-5A58-454B-BABF-951D54A72EB0}">
      <dsp:nvSpPr>
        <dsp:cNvPr id="0" name=""/>
        <dsp:cNvSpPr/>
      </dsp:nvSpPr>
      <dsp:spPr>
        <a:xfrm>
          <a:off x="578793" y="5214742"/>
          <a:ext cx="1052351" cy="1052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2BC8-94E3-47C6-86FE-5743143DCF74}">
      <dsp:nvSpPr>
        <dsp:cNvPr id="0" name=""/>
        <dsp:cNvSpPr/>
      </dsp:nvSpPr>
      <dsp:spPr>
        <a:xfrm>
          <a:off x="2209938" y="4784234"/>
          <a:ext cx="8468393" cy="1913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98" tIns="202498" rIns="202498" bIns="2024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the server will process this information sent from the accident site and then find and </a:t>
          </a:r>
          <a:r>
            <a:rPr lang="en-US" sz="2500" b="1" kern="1200"/>
            <a:t>allocate the nearby hospital.</a:t>
          </a:r>
          <a:r>
            <a:rPr lang="en-US" sz="2500" kern="1200"/>
            <a:t> </a:t>
          </a:r>
        </a:p>
      </dsp:txBody>
      <dsp:txXfrm>
        <a:off x="2209938" y="4784234"/>
        <a:ext cx="8468393" cy="1913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BF948-4AD0-4640-96C3-7C527A04C0FC}">
      <dsp:nvSpPr>
        <dsp:cNvPr id="0" name=""/>
        <dsp:cNvSpPr/>
      </dsp:nvSpPr>
      <dsp:spPr>
        <a:xfrm>
          <a:off x="0" y="0"/>
          <a:ext cx="9186361" cy="1978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selecting the hospital, it then selects </a:t>
          </a:r>
          <a:r>
            <a:rPr lang="en-US" sz="2100" b="1" kern="1200"/>
            <a:t>the available number of the ambulance, number of beds available, and the main doctor is available or not of the hospital </a:t>
          </a:r>
          <a:r>
            <a:rPr lang="en-US" sz="2100" kern="1200"/>
            <a:t>and then sends this ambulance to the accident site using </a:t>
          </a:r>
          <a:r>
            <a:rPr lang="en-US" sz="2100" b="1" kern="1200"/>
            <a:t>the shortest path </a:t>
          </a:r>
          <a:r>
            <a:rPr lang="en-US" sz="2100" kern="1200"/>
            <a:t>which would be provided by the system itself.</a:t>
          </a:r>
        </a:p>
      </dsp:txBody>
      <dsp:txXfrm>
        <a:off x="57949" y="57949"/>
        <a:ext cx="7051374" cy="1862630"/>
      </dsp:txXfrm>
    </dsp:sp>
    <dsp:sp modelId="{B416BD8B-5680-47A4-900F-8D1330AE6A08}">
      <dsp:nvSpPr>
        <dsp:cNvPr id="0" name=""/>
        <dsp:cNvSpPr/>
      </dsp:nvSpPr>
      <dsp:spPr>
        <a:xfrm>
          <a:off x="810561" y="2308283"/>
          <a:ext cx="9186361" cy="1978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allotted ambulance will reach the accident site with the exact coordinates sent by the hardware and then admits the patient in the ambulance. </a:t>
          </a:r>
        </a:p>
      </dsp:txBody>
      <dsp:txXfrm>
        <a:off x="868510" y="2366232"/>
        <a:ext cx="6973858" cy="1862630"/>
      </dsp:txXfrm>
    </dsp:sp>
    <dsp:sp modelId="{C887F342-A073-4B12-B60A-F0CD31C0E257}">
      <dsp:nvSpPr>
        <dsp:cNvPr id="0" name=""/>
        <dsp:cNvSpPr/>
      </dsp:nvSpPr>
      <dsp:spPr>
        <a:xfrm>
          <a:off x="1621122" y="4616567"/>
          <a:ext cx="9186361" cy="1978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admitting the patient in the ambulance, the attendant present will take the complete information of the condition of the patient and upload it to the database. </a:t>
          </a:r>
        </a:p>
      </dsp:txBody>
      <dsp:txXfrm>
        <a:off x="1679071" y="4674516"/>
        <a:ext cx="6973858" cy="1862630"/>
      </dsp:txXfrm>
    </dsp:sp>
    <dsp:sp modelId="{AE523849-F318-472D-A927-EF75B11B6625}">
      <dsp:nvSpPr>
        <dsp:cNvPr id="0" name=""/>
        <dsp:cNvSpPr/>
      </dsp:nvSpPr>
      <dsp:spPr>
        <a:xfrm>
          <a:off x="7900317" y="1500384"/>
          <a:ext cx="1286043" cy="128604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89677" y="1500384"/>
        <a:ext cx="707323" cy="967747"/>
      </dsp:txXfrm>
    </dsp:sp>
    <dsp:sp modelId="{873D1B9C-3E73-489B-B9A7-6C37EDFB8281}">
      <dsp:nvSpPr>
        <dsp:cNvPr id="0" name=""/>
        <dsp:cNvSpPr/>
      </dsp:nvSpPr>
      <dsp:spPr>
        <a:xfrm>
          <a:off x="8710878" y="3795477"/>
          <a:ext cx="1286043" cy="128604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00238" y="3795477"/>
        <a:ext cx="707323" cy="967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0B3F4-58FC-44DC-85DB-BC9F3D56D3BF}">
      <dsp:nvSpPr>
        <dsp:cNvPr id="0" name=""/>
        <dsp:cNvSpPr/>
      </dsp:nvSpPr>
      <dsp:spPr>
        <a:xfrm>
          <a:off x="934" y="318188"/>
          <a:ext cx="3785293" cy="45423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0" rIns="37390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Once the information of the patient is uploaded the hospital will make the necessary arrangements to attend to the patient.</a:t>
          </a:r>
        </a:p>
      </dsp:txBody>
      <dsp:txXfrm>
        <a:off x="934" y="2135129"/>
        <a:ext cx="3785293" cy="2725411"/>
      </dsp:txXfrm>
    </dsp:sp>
    <dsp:sp modelId="{C2CEDDAE-1BA3-418A-BED4-D86784C000BB}">
      <dsp:nvSpPr>
        <dsp:cNvPr id="0" name=""/>
        <dsp:cNvSpPr/>
      </dsp:nvSpPr>
      <dsp:spPr>
        <a:xfrm>
          <a:off x="934" y="318188"/>
          <a:ext cx="3785293" cy="181694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165100" rIns="37390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934" y="318188"/>
        <a:ext cx="3785293" cy="1816941"/>
      </dsp:txXfrm>
    </dsp:sp>
    <dsp:sp modelId="{6A5A8809-4AE8-4ADC-AEBE-34A005BB6EE4}">
      <dsp:nvSpPr>
        <dsp:cNvPr id="0" name=""/>
        <dsp:cNvSpPr/>
      </dsp:nvSpPr>
      <dsp:spPr>
        <a:xfrm>
          <a:off x="4089052" y="318188"/>
          <a:ext cx="3785293" cy="45423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0" rIns="37390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Further, we will classify things based on </a:t>
          </a:r>
          <a:r>
            <a:rPr lang="en-US" sz="1800" b="1" kern="1200"/>
            <a:t>pre-crash and post-crash measures</a:t>
          </a:r>
          <a:r>
            <a:rPr lang="en-US" sz="1800" kern="1200"/>
            <a:t> so that the chances of any mishappening become very low.</a:t>
          </a:r>
        </a:p>
      </dsp:txBody>
      <dsp:txXfrm>
        <a:off x="4089052" y="2135129"/>
        <a:ext cx="3785293" cy="2725411"/>
      </dsp:txXfrm>
    </dsp:sp>
    <dsp:sp modelId="{B7AF0C6B-B3EF-4D4B-A4E8-B2B196BD77AF}">
      <dsp:nvSpPr>
        <dsp:cNvPr id="0" name=""/>
        <dsp:cNvSpPr/>
      </dsp:nvSpPr>
      <dsp:spPr>
        <a:xfrm>
          <a:off x="4089052" y="318188"/>
          <a:ext cx="3785293" cy="181694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165100" rIns="37390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4089052" y="318188"/>
        <a:ext cx="3785293" cy="1816941"/>
      </dsp:txXfrm>
    </dsp:sp>
    <dsp:sp modelId="{1859E9ED-63F4-4BCF-8C45-DBB3357C4B16}">
      <dsp:nvSpPr>
        <dsp:cNvPr id="0" name=""/>
        <dsp:cNvSpPr/>
      </dsp:nvSpPr>
      <dsp:spPr>
        <a:xfrm>
          <a:off x="8177169" y="318188"/>
          <a:ext cx="3785293" cy="45423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0" rIns="37390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the person meets with a small accident or if there is no serious threat to anyone`s life, then the </a:t>
          </a:r>
          <a:r>
            <a:rPr lang="en-US" sz="1800" b="1" kern="1200"/>
            <a:t>alert message can be terminated by the driver by a switch</a:t>
          </a:r>
          <a:r>
            <a:rPr lang="en-US" sz="1800" kern="1200"/>
            <a:t> provided to avoid wasting the valuable time of the medical rescue team.</a:t>
          </a:r>
        </a:p>
      </dsp:txBody>
      <dsp:txXfrm>
        <a:off x="8177169" y="2135129"/>
        <a:ext cx="3785293" cy="2725411"/>
      </dsp:txXfrm>
    </dsp:sp>
    <dsp:sp modelId="{0D263E66-0B20-41A6-9328-8A46A3BB79AC}">
      <dsp:nvSpPr>
        <dsp:cNvPr id="0" name=""/>
        <dsp:cNvSpPr/>
      </dsp:nvSpPr>
      <dsp:spPr>
        <a:xfrm>
          <a:off x="8177169" y="318188"/>
          <a:ext cx="3785293" cy="181694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903" tIns="165100" rIns="37390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8177169" y="318188"/>
        <a:ext cx="3785293" cy="1816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781B9-D1BB-49B4-A1B4-F2101A4F2510}">
      <dsp:nvSpPr>
        <dsp:cNvPr id="0" name=""/>
        <dsp:cNvSpPr/>
      </dsp:nvSpPr>
      <dsp:spPr>
        <a:xfrm>
          <a:off x="0" y="0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92543-358D-4B00-8FDF-BB488556E668}">
      <dsp:nvSpPr>
        <dsp:cNvPr id="0" name=""/>
        <dsp:cNvSpPr/>
      </dsp:nvSpPr>
      <dsp:spPr>
        <a:xfrm>
          <a:off x="0" y="0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Machine Learning</a:t>
          </a:r>
        </a:p>
      </dsp:txBody>
      <dsp:txXfrm>
        <a:off x="0" y="0"/>
        <a:ext cx="4558309" cy="758866"/>
      </dsp:txXfrm>
    </dsp:sp>
    <dsp:sp modelId="{6D04489C-FEF9-4713-A893-620E0E45722F}">
      <dsp:nvSpPr>
        <dsp:cNvPr id="0" name=""/>
        <dsp:cNvSpPr/>
      </dsp:nvSpPr>
      <dsp:spPr>
        <a:xfrm>
          <a:off x="0" y="758866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09E93-4C78-49B8-AABC-8DAAC20998E3}">
      <dsp:nvSpPr>
        <dsp:cNvPr id="0" name=""/>
        <dsp:cNvSpPr/>
      </dsp:nvSpPr>
      <dsp:spPr>
        <a:xfrm>
          <a:off x="0" y="758866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Google Maps API</a:t>
          </a:r>
        </a:p>
      </dsp:txBody>
      <dsp:txXfrm>
        <a:off x="0" y="758866"/>
        <a:ext cx="4558309" cy="758866"/>
      </dsp:txXfrm>
    </dsp:sp>
    <dsp:sp modelId="{691A28EA-28C7-47BA-9D8B-160856695E7C}">
      <dsp:nvSpPr>
        <dsp:cNvPr id="0" name=""/>
        <dsp:cNvSpPr/>
      </dsp:nvSpPr>
      <dsp:spPr>
        <a:xfrm>
          <a:off x="0" y="1517733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7F086-CCE9-4F12-8EF9-DBA5C2969B79}">
      <dsp:nvSpPr>
        <dsp:cNvPr id="0" name=""/>
        <dsp:cNvSpPr/>
      </dsp:nvSpPr>
      <dsp:spPr>
        <a:xfrm>
          <a:off x="0" y="1517733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GSM module</a:t>
          </a:r>
        </a:p>
      </dsp:txBody>
      <dsp:txXfrm>
        <a:off x="0" y="1517733"/>
        <a:ext cx="4558309" cy="758866"/>
      </dsp:txXfrm>
    </dsp:sp>
    <dsp:sp modelId="{1DDAEFD8-6D5A-4ACF-8D59-97198D1A719F}">
      <dsp:nvSpPr>
        <dsp:cNvPr id="0" name=""/>
        <dsp:cNvSpPr/>
      </dsp:nvSpPr>
      <dsp:spPr>
        <a:xfrm>
          <a:off x="0" y="2276599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19039-4339-410B-9B89-C316574258A5}">
      <dsp:nvSpPr>
        <dsp:cNvPr id="0" name=""/>
        <dsp:cNvSpPr/>
      </dsp:nvSpPr>
      <dsp:spPr>
        <a:xfrm>
          <a:off x="0" y="2276599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GPS Device.</a:t>
          </a:r>
        </a:p>
      </dsp:txBody>
      <dsp:txXfrm>
        <a:off x="0" y="2276599"/>
        <a:ext cx="4558309" cy="758866"/>
      </dsp:txXfrm>
    </dsp:sp>
    <dsp:sp modelId="{62C1B9A1-325F-4BFA-9FE5-05D53119D683}">
      <dsp:nvSpPr>
        <dsp:cNvPr id="0" name=""/>
        <dsp:cNvSpPr/>
      </dsp:nvSpPr>
      <dsp:spPr>
        <a:xfrm>
          <a:off x="0" y="3035466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1DADF-4F53-48FC-B8F8-A559A5AE27D4}">
      <dsp:nvSpPr>
        <dsp:cNvPr id="0" name=""/>
        <dsp:cNvSpPr/>
      </dsp:nvSpPr>
      <dsp:spPr>
        <a:xfrm>
          <a:off x="0" y="3035466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CCTV</a:t>
          </a:r>
        </a:p>
      </dsp:txBody>
      <dsp:txXfrm>
        <a:off x="0" y="3035466"/>
        <a:ext cx="4558309" cy="758866"/>
      </dsp:txXfrm>
    </dsp:sp>
    <dsp:sp modelId="{0C94E7C4-EBB7-4903-A696-AF0B58222884}">
      <dsp:nvSpPr>
        <dsp:cNvPr id="0" name=""/>
        <dsp:cNvSpPr/>
      </dsp:nvSpPr>
      <dsp:spPr>
        <a:xfrm>
          <a:off x="0" y="3794333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964D4-13C9-4DB8-A62B-E2B5CFE5E373}">
      <dsp:nvSpPr>
        <dsp:cNvPr id="0" name=""/>
        <dsp:cNvSpPr/>
      </dsp:nvSpPr>
      <dsp:spPr>
        <a:xfrm>
          <a:off x="0" y="3794333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SENSORS </a:t>
          </a:r>
        </a:p>
      </dsp:txBody>
      <dsp:txXfrm>
        <a:off x="0" y="3794333"/>
        <a:ext cx="4558309" cy="758866"/>
      </dsp:txXfrm>
    </dsp:sp>
    <dsp:sp modelId="{12DB764E-87F4-4F08-ACC2-31EAB24F9892}">
      <dsp:nvSpPr>
        <dsp:cNvPr id="0" name=""/>
        <dsp:cNvSpPr/>
      </dsp:nvSpPr>
      <dsp:spPr>
        <a:xfrm>
          <a:off x="0" y="4553199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EEC9E-5F8A-49E8-B149-A438567538ED}">
      <dsp:nvSpPr>
        <dsp:cNvPr id="0" name=""/>
        <dsp:cNvSpPr/>
      </dsp:nvSpPr>
      <dsp:spPr>
        <a:xfrm>
          <a:off x="0" y="4553199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AWS or Cloud computing</a:t>
          </a:r>
        </a:p>
      </dsp:txBody>
      <dsp:txXfrm>
        <a:off x="0" y="4553199"/>
        <a:ext cx="4558309" cy="758866"/>
      </dsp:txXfrm>
    </dsp:sp>
    <dsp:sp modelId="{60E17B98-86F2-46F3-94C1-11CAF19B18D0}">
      <dsp:nvSpPr>
        <dsp:cNvPr id="0" name=""/>
        <dsp:cNvSpPr/>
      </dsp:nvSpPr>
      <dsp:spPr>
        <a:xfrm>
          <a:off x="0" y="5312066"/>
          <a:ext cx="45583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ABD07-6451-4F28-B517-20C70CFD44D5}">
      <dsp:nvSpPr>
        <dsp:cNvPr id="0" name=""/>
        <dsp:cNvSpPr/>
      </dsp:nvSpPr>
      <dsp:spPr>
        <a:xfrm>
          <a:off x="0" y="5312066"/>
          <a:ext cx="4558309" cy="758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IOT</a:t>
          </a:r>
        </a:p>
      </dsp:txBody>
      <dsp:txXfrm>
        <a:off x="0" y="5312066"/>
        <a:ext cx="4558309" cy="758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40E8E-97ED-4EEB-89ED-170D3256AC67}">
      <dsp:nvSpPr>
        <dsp:cNvPr id="0" name=""/>
        <dsp:cNvSpPr/>
      </dsp:nvSpPr>
      <dsp:spPr>
        <a:xfrm>
          <a:off x="2946" y="289357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cost effective </a:t>
          </a:r>
          <a:endParaRPr lang="en-US" sz="2700" kern="1200"/>
        </a:p>
      </dsp:txBody>
      <dsp:txXfrm>
        <a:off x="2946" y="289357"/>
        <a:ext cx="2337792" cy="1402675"/>
      </dsp:txXfrm>
    </dsp:sp>
    <dsp:sp modelId="{12A88F05-4E17-4C45-8A2F-EC96124027D7}">
      <dsp:nvSpPr>
        <dsp:cNvPr id="0" name=""/>
        <dsp:cNvSpPr/>
      </dsp:nvSpPr>
      <dsp:spPr>
        <a:xfrm>
          <a:off x="2574518" y="289357"/>
          <a:ext cx="2337792" cy="1402675"/>
        </a:xfrm>
        <a:prstGeom prst="rect">
          <a:avLst/>
        </a:prstGeom>
        <a:solidFill>
          <a:schemeClr val="accent5">
            <a:hueOff val="-3553854"/>
            <a:satOff val="2020"/>
            <a:lumOff val="-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assured safety</a:t>
          </a:r>
          <a:r>
            <a:rPr lang="en-US" sz="2700" kern="1200"/>
            <a:t> </a:t>
          </a:r>
        </a:p>
      </dsp:txBody>
      <dsp:txXfrm>
        <a:off x="2574518" y="289357"/>
        <a:ext cx="2337792" cy="1402675"/>
      </dsp:txXfrm>
    </dsp:sp>
    <dsp:sp modelId="{BC7561AD-5139-462B-B99D-34DAED0412E9}">
      <dsp:nvSpPr>
        <dsp:cNvPr id="0" name=""/>
        <dsp:cNvSpPr/>
      </dsp:nvSpPr>
      <dsp:spPr>
        <a:xfrm>
          <a:off x="5146089" y="289357"/>
          <a:ext cx="2337792" cy="1402675"/>
        </a:xfrm>
        <a:prstGeom prst="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victim life can be save quickly</a:t>
          </a:r>
        </a:p>
      </dsp:txBody>
      <dsp:txXfrm>
        <a:off x="5146089" y="289357"/>
        <a:ext cx="2337792" cy="1402675"/>
      </dsp:txXfrm>
    </dsp:sp>
    <dsp:sp modelId="{3167A686-54CE-4141-B728-330F4F8C660F}">
      <dsp:nvSpPr>
        <dsp:cNvPr id="0" name=""/>
        <dsp:cNvSpPr/>
      </dsp:nvSpPr>
      <dsp:spPr>
        <a:xfrm>
          <a:off x="7717661" y="289357"/>
          <a:ext cx="2337792" cy="1402675"/>
        </a:xfrm>
        <a:prstGeom prst="rect">
          <a:avLst/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low power consumption</a:t>
          </a:r>
        </a:p>
      </dsp:txBody>
      <dsp:txXfrm>
        <a:off x="7717661" y="289357"/>
        <a:ext cx="2337792" cy="1402675"/>
      </dsp:txXfrm>
    </dsp:sp>
    <dsp:sp modelId="{0B042BA0-59C1-45F4-A325-525D5D270570}">
      <dsp:nvSpPr>
        <dsp:cNvPr id="0" name=""/>
        <dsp:cNvSpPr/>
      </dsp:nvSpPr>
      <dsp:spPr>
        <a:xfrm>
          <a:off x="1288732" y="1925812"/>
          <a:ext cx="2337792" cy="1402675"/>
        </a:xfrm>
        <a:prstGeom prst="rect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better accuracy</a:t>
          </a:r>
        </a:p>
      </dsp:txBody>
      <dsp:txXfrm>
        <a:off x="1288732" y="1925812"/>
        <a:ext cx="2337792" cy="1402675"/>
      </dsp:txXfrm>
    </dsp:sp>
    <dsp:sp modelId="{92C03779-D9AB-4BB8-9DB9-945C505F1550}">
      <dsp:nvSpPr>
        <dsp:cNvPr id="0" name=""/>
        <dsp:cNvSpPr/>
      </dsp:nvSpPr>
      <dsp:spPr>
        <a:xfrm>
          <a:off x="3860303" y="1925812"/>
          <a:ext cx="2337792" cy="1402675"/>
        </a:xfrm>
        <a:prstGeom prst="rect">
          <a:avLst/>
        </a:prstGeom>
        <a:solidFill>
          <a:schemeClr val="accent5">
            <a:hueOff val="-17769267"/>
            <a:satOff val="10099"/>
            <a:lumOff val="-8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efficient time consumption</a:t>
          </a:r>
        </a:p>
      </dsp:txBody>
      <dsp:txXfrm>
        <a:off x="3860303" y="1925812"/>
        <a:ext cx="2337792" cy="1402675"/>
      </dsp:txXfrm>
    </dsp:sp>
    <dsp:sp modelId="{D4B934F9-3CE3-442B-95D2-A57229F8B24D}">
      <dsp:nvSpPr>
        <dsp:cNvPr id="0" name=""/>
        <dsp:cNvSpPr/>
      </dsp:nvSpPr>
      <dsp:spPr>
        <a:xfrm>
          <a:off x="6431875" y="1925812"/>
          <a:ext cx="2337792" cy="1402675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reduce the chance of human error. </a:t>
          </a:r>
        </a:p>
      </dsp:txBody>
      <dsp:txXfrm>
        <a:off x="6431875" y="1925812"/>
        <a:ext cx="2337792" cy="140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1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8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6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0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3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7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9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11/19/2021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5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4.xml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2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9A76B16-3D94-4E0A-BDAB-469A55D4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2EA2F-E5DC-4C8B-A2B3-2999BF1A88FD}"/>
              </a:ext>
            </a:extLst>
          </p:cNvPr>
          <p:cNvSpPr txBox="1"/>
          <p:nvPr/>
        </p:nvSpPr>
        <p:spPr>
          <a:xfrm>
            <a:off x="5053263" y="5688563"/>
            <a:ext cx="6902985" cy="10941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BETTER AND FASTER </a:t>
            </a:r>
            <a:endParaRPr lang="en-US" sz="4300" b="1" cap="all">
              <a:blipFill dpi="0" rotWithShape="1">
                <a:blip r:embed="rId4"/>
                <a:srcRect/>
                <a:tile tx="6350" ty="-127000" sx="65000" sy="64000" flip="none" algn="tl"/>
              </a:blipFill>
              <a:latin typeface="Rockwell Condensed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EMERGENCY CARE DURING </a:t>
            </a:r>
            <a:r>
              <a:rPr lang="en-US" sz="4300" b="1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        </a:t>
            </a:r>
            <a:r>
              <a:rPr lang="en-US" sz="4300" b="1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VECHILE IMPACT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4300" b="1" kern="1200" cap="all" baseline="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4300" b="1" kern="1200" cap="all" baseline="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10" descr="A picture containing text, transport, screenshot&#10;&#10;Description automatically generated">
            <a:extLst>
              <a:ext uri="{FF2B5EF4-FFF2-40B4-BE49-F238E27FC236}">
                <a16:creationId xmlns:a16="http://schemas.microsoft.com/office/drawing/2014/main" id="{2AE7CAA9-D3B1-4879-8D8C-E065B9100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4455"/>
          <a:stretch/>
        </p:blipFill>
        <p:spPr>
          <a:xfrm>
            <a:off x="306314" y="334791"/>
            <a:ext cx="4541990" cy="6199359"/>
          </a:xfrm>
          <a:prstGeom prst="rect">
            <a:avLst/>
          </a:prstGeom>
        </p:spPr>
      </p:pic>
      <p:pic>
        <p:nvPicPr>
          <p:cNvPr id="17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F73139-ADFE-4578-A329-5284DEAC59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3" r="2012" b="-2"/>
          <a:stretch/>
        </p:blipFill>
        <p:spPr>
          <a:xfrm>
            <a:off x="4972050" y="334791"/>
            <a:ext cx="6896099" cy="40246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116258-44FA-4FC2-99D1-52CCB536E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4497360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DC887C-A645-4B67-AFCC-7596D232F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6432278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31CD-D399-45DB-BB35-2863EA4B2E9C}"/>
              </a:ext>
            </a:extLst>
          </p:cNvPr>
          <p:cNvSpPr txBox="1"/>
          <p:nvPr/>
        </p:nvSpPr>
        <p:spPr>
          <a:xfrm>
            <a:off x="622043" y="5021350"/>
            <a:ext cx="2889504" cy="13441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308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00CF20-53C0-48C8-94E9-D3C36ED0D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26" y="2317"/>
            <a:ext cx="12203849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63392E9C-E922-4550-98B1-6D1B238F2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770" r="9091" b="262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57A0C-E073-4902-B866-EFF1BE59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Technologies used </a:t>
            </a:r>
          </a:p>
        </p:txBody>
      </p:sp>
    </p:spTree>
    <p:extLst>
      <p:ext uri="{BB962C8B-B14F-4D97-AF65-F5344CB8AC3E}">
        <p14:creationId xmlns:p14="http://schemas.microsoft.com/office/powerpoint/2010/main" val="116502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69DF00F-8BD7-4258-BC24-C99FA47F7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558290"/>
              </p:ext>
            </p:extLst>
          </p:nvPr>
        </p:nvGraphicFramePr>
        <p:xfrm>
          <a:off x="805543" y="384899"/>
          <a:ext cx="4558309" cy="60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D492A0-2FE2-4C80-973D-4C0B70812A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39" r="26169" b="2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9DE216-B3B5-482F-9F0F-D839C65B4D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20" r="18929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5" name="Picture 5" descr="A picture containing person, person, female&#10;&#10;Description automatically generated">
            <a:extLst>
              <a:ext uri="{FF2B5EF4-FFF2-40B4-BE49-F238E27FC236}">
                <a16:creationId xmlns:a16="http://schemas.microsoft.com/office/drawing/2014/main" id="{573EDDB1-E6E2-40A6-8F01-408281E16F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321" r="12054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5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23E5-2C0C-467F-8000-59E9F193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65607"/>
            <a:ext cx="10058400" cy="1609344"/>
          </a:xfrm>
        </p:spPr>
        <p:txBody>
          <a:bodyPr/>
          <a:lstStyle/>
          <a:p>
            <a:r>
              <a:rPr lang="en-US" sz="6600" dirty="0">
                <a:ea typeface="+mj-lt"/>
                <a:cs typeface="+mj-lt"/>
              </a:rPr>
              <a:t>ADVANTAGES</a:t>
            </a:r>
          </a:p>
          <a:p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0F2FDB2-1326-4B40-ABB8-2E9121AAD43A}"/>
              </a:ext>
            </a:extLst>
          </p:cNvPr>
          <p:cNvGraphicFramePr>
            <a:graphicFrameLocks noGrp="1"/>
          </p:cNvGraphicFramePr>
          <p:nvPr/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05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8C84F-ACE8-4ECD-BFF6-11F3E61A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Business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AA70-6E87-4FD9-B32F-46D0A71F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746" y="-3949"/>
            <a:ext cx="6035287" cy="67461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We  will give our customers free one year accidental policy after that customer have to pay regular policy bill.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We will tie up from other policy companies also so that we can act as a broker and get commission in return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We will charge money on sim for outgoing and incoming internet services.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We can also use the persons data and hospital data (not the confidential one only the basic data) to advertise our services.</a:t>
            </a:r>
          </a:p>
        </p:txBody>
      </p:sp>
    </p:spTree>
    <p:extLst>
      <p:ext uri="{BB962C8B-B14F-4D97-AF65-F5344CB8AC3E}">
        <p14:creationId xmlns:p14="http://schemas.microsoft.com/office/powerpoint/2010/main" val="4156475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onclusion Reason Final - Free photo on Pixabay">
            <a:extLst>
              <a:ext uri="{FF2B5EF4-FFF2-40B4-BE49-F238E27FC236}">
                <a16:creationId xmlns:a16="http://schemas.microsoft.com/office/drawing/2014/main" id="{AA17C1F8-0943-41A6-88EB-9149B86D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9918-8526-4640-88D5-7FDC0C81F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54" y="4022244"/>
            <a:ext cx="10170803" cy="20528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ea typeface="+mn-lt"/>
                <a:cs typeface="+mn-lt"/>
              </a:rPr>
              <a:t>The life of a person would get saved in just a few minutes. As of I don’t think that anything would be much important than that.</a:t>
            </a:r>
            <a:r>
              <a:rPr lang="en-US" sz="4000" dirty="0">
                <a:ea typeface="+mn-lt"/>
                <a:cs typeface="+mn-lt"/>
              </a:rPr>
              <a:t> 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23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fferent, gift wrapping, several&#10;&#10;Description automatically generated">
            <a:extLst>
              <a:ext uri="{FF2B5EF4-FFF2-40B4-BE49-F238E27FC236}">
                <a16:creationId xmlns:a16="http://schemas.microsoft.com/office/drawing/2014/main" id="{601ECC80-01DF-4AD0-A145-E4FCE6EBB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970CE1-B2B8-4787-B044-8101A6F9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977" y="2781700"/>
            <a:ext cx="6305127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</a:t>
            </a:r>
            <a:endParaRPr lang="en-US" sz="96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DEB9B-5E74-47AB-A854-A48181025728}"/>
              </a:ext>
            </a:extLst>
          </p:cNvPr>
          <p:cNvSpPr txBox="1"/>
          <p:nvPr/>
        </p:nvSpPr>
        <p:spPr>
          <a:xfrm>
            <a:off x="8746067" y="4438651"/>
            <a:ext cx="3441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SAUMYA ARORA </a:t>
            </a:r>
            <a:endParaRPr lang="en-US"/>
          </a:p>
          <a:p>
            <a:r>
              <a:rPr lang="en-US" dirty="0"/>
              <a:t>ANKUSH PATEL   </a:t>
            </a:r>
            <a:endParaRPr lang="en-US"/>
          </a:p>
          <a:p>
            <a:r>
              <a:rPr lang="en-US" dirty="0"/>
              <a:t>VAIBHAV CHOUHAN</a:t>
            </a:r>
          </a:p>
        </p:txBody>
      </p:sp>
    </p:spTree>
    <p:extLst>
      <p:ext uri="{BB962C8B-B14F-4D97-AF65-F5344CB8AC3E}">
        <p14:creationId xmlns:p14="http://schemas.microsoft.com/office/powerpoint/2010/main" val="69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5AAB4E-1AF6-4A73-9822-087B0F4ED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A3118-4C3A-4951-BB1C-7A9D387F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6707157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D794DA-8ACE-4EC4-8EB7-A34B9F6C1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454" y="-2"/>
            <a:ext cx="4513546" cy="685800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0DBFA-1CEB-4061-BF9B-7E142F351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091" y="372068"/>
            <a:ext cx="4195687" cy="62808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000000"/>
                </a:solidFill>
              </a:rPr>
              <a:t>Better and faster emergency care during accidents and vehicle impact </a:t>
            </a:r>
            <a:endParaRPr lang="en-US" sz="4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2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Introduction Business Display - Free image on Pixabay">
            <a:extLst>
              <a:ext uri="{FF2B5EF4-FFF2-40B4-BE49-F238E27FC236}">
                <a16:creationId xmlns:a16="http://schemas.microsoft.com/office/drawing/2014/main" id="{9D61FC2D-62F5-4C99-9495-06C95712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1257" b="1846"/>
          <a:stretch/>
        </p:blipFill>
        <p:spPr>
          <a:xfrm>
            <a:off x="-62631" y="10448"/>
            <a:ext cx="12191999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3D575-4EF7-4D0F-94E4-03C08613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introduction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9152E8-BDEF-4135-9637-A07A4269E6A5}"/>
              </a:ext>
            </a:extLst>
          </p:cNvPr>
          <p:cNvSpPr txBox="1"/>
          <p:nvPr/>
        </p:nvSpPr>
        <p:spPr>
          <a:xfrm>
            <a:off x="3855540" y="254129"/>
            <a:ext cx="7649226" cy="4284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05435" indent="-305435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main aim is to create a system software that reduces the amount of time wasted on accident sights that is the major cause that leads to deaths. </a:t>
            </a:r>
          </a:p>
          <a:p>
            <a:pPr marL="305435" indent="-305435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We aim to use as much fewer components to integrate our product into the car and the mobile phone to save the lives of people.</a:t>
            </a:r>
            <a:endParaRPr lang="en-US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058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B057BAA-CAD8-42D7-8DDF-E2075435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052D4-332C-45A8-9778-2A2CACF1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468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PREVIOUS SYSTEM</a:t>
            </a:r>
            <a:endParaRPr lang="en-US">
              <a:latin typeface="Rockwell Condensed"/>
            </a:endParaRPr>
          </a:p>
        </p:txBody>
      </p:sp>
      <p:pic>
        <p:nvPicPr>
          <p:cNvPr id="4" name="Picture 4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0FCEFFD1-8FF2-481D-A455-A85948747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5" r="24143"/>
          <a:stretch/>
        </p:blipFill>
        <p:spPr>
          <a:xfrm>
            <a:off x="633999" y="640080"/>
            <a:ext cx="4794199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72BC2-6FBB-4A97-B75C-08E6FD7E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275901"/>
            <a:ext cx="5717119" cy="54495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 dirty="0"/>
              <a:t>When an accident occurs the information is only sent through GSM,  but it was very difficult to find the exact solution.</a:t>
            </a:r>
            <a:endParaRPr lang="en-US" dirty="0"/>
          </a:p>
          <a:p>
            <a:pPr marL="0" indent="0">
              <a:buNone/>
            </a:pPr>
            <a:r>
              <a:rPr lang="en-US" sz="3600" dirty="0"/>
              <a:t> As a result of people eventually dies in just waiting for the help but initially ambulance is unable to track them.</a:t>
            </a:r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ECBD3C71-5915-4215-B435-9334BCE4B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8961C7-3F52-4908-BA1D-EE6B50734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C640DAE0-FDB1-4C88-B414-A361A75EA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70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654C-894E-4D78-AB94-B05A81596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468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/>
              <a:t>Proposed system </a:t>
            </a:r>
            <a:endParaRPr lang="en-US" sz="6000">
              <a:latin typeface="Rockwell Condensed"/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69A770C-AB54-43EF-BF5B-5EBFEBEB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24" r="373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7D39-B2C9-40CF-9278-1B9DD6F2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369846"/>
            <a:ext cx="5790188" cy="56791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3200" dirty="0">
                <a:ea typeface="+mn-lt"/>
                <a:cs typeface="+mn-lt"/>
              </a:rPr>
              <a:t>The idea comprises of developing an application that will effectively connect all the stakeholders that are involved during an accident the driver, the hospital, and the ambulance. </a:t>
            </a:r>
          </a:p>
          <a:p>
            <a:pPr marL="305435" indent="-305435">
              <a:buClr>
                <a:srgbClr val="9E3611"/>
              </a:buClr>
            </a:pPr>
            <a:r>
              <a:rPr lang="en-US" sz="3200" dirty="0">
                <a:ea typeface="+mn-lt"/>
                <a:cs typeface="+mn-lt"/>
              </a:rPr>
              <a:t>The application will comprise of three operating modes namely </a:t>
            </a:r>
            <a:r>
              <a:rPr lang="en-US" sz="3200" b="1" dirty="0">
                <a:ea typeface="+mn-lt"/>
                <a:cs typeface="+mn-lt"/>
              </a:rPr>
              <a:t>the Driver, Ambulance and Hospital</a:t>
            </a:r>
            <a:r>
              <a:rPr lang="en-US" sz="3200" dirty="0">
                <a:ea typeface="+mn-lt"/>
                <a:cs typeface="+mn-lt"/>
              </a:rPr>
              <a:t>.  </a:t>
            </a:r>
            <a:endParaRPr lang="en-US" sz="32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7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4" descr="Working space background">
            <a:extLst>
              <a:ext uri="{FF2B5EF4-FFF2-40B4-BE49-F238E27FC236}">
                <a16:creationId xmlns:a16="http://schemas.microsoft.com/office/drawing/2014/main" id="{9C1482B6-BDB9-483C-9E37-F4AF12739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5" r="-2" b="7698"/>
          <a:stretch/>
        </p:blipFill>
        <p:spPr>
          <a:xfrm>
            <a:off x="6256867" y="640863"/>
            <a:ext cx="4950629" cy="2788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17" descr="Diagram&#10;&#10;Description automatically generated">
            <a:extLst>
              <a:ext uri="{FF2B5EF4-FFF2-40B4-BE49-F238E27FC236}">
                <a16:creationId xmlns:a16="http://schemas.microsoft.com/office/drawing/2014/main" id="{8FEB76EC-E718-4E1A-8F35-E7840425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409" y="-12152"/>
            <a:ext cx="12242548" cy="62067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79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C2B427-A825-494E-A03F-14A10ECA92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9882" y="3306"/>
          <a:ext cx="10678332" cy="6698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38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5D294D-8D34-41F9-A422-7236F18DC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891823"/>
              </p:ext>
            </p:extLst>
          </p:nvPr>
        </p:nvGraphicFramePr>
        <p:xfrm>
          <a:off x="940696" y="3306"/>
          <a:ext cx="10807484" cy="6595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23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205906-EDB8-4788-94E3-AA5B755D1C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583255"/>
              </p:ext>
            </p:extLst>
          </p:nvPr>
        </p:nvGraphicFramePr>
        <p:xfrm>
          <a:off x="146050" y="1056972"/>
          <a:ext cx="11963398" cy="5178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0171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Wood Type</vt:lpstr>
      <vt:lpstr>PowerPoint Presentation</vt:lpstr>
      <vt:lpstr>Problem statement</vt:lpstr>
      <vt:lpstr>introduction</vt:lpstr>
      <vt:lpstr>PREVIOUS SYSTEM</vt:lpstr>
      <vt:lpstr>Proposed system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 </vt:lpstr>
      <vt:lpstr>PowerPoint Presentation</vt:lpstr>
      <vt:lpstr>ADVANTAGES </vt:lpstr>
      <vt:lpstr>Business model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489</cp:revision>
  <dcterms:created xsi:type="dcterms:W3CDTF">2021-11-16T23:55:59Z</dcterms:created>
  <dcterms:modified xsi:type="dcterms:W3CDTF">2021-11-19T18:13:51Z</dcterms:modified>
</cp:coreProperties>
</file>